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8"/>
  </p:notesMasterIdLst>
  <p:handoutMasterIdLst>
    <p:handoutMasterId r:id="rId49"/>
  </p:handoutMasterIdLst>
  <p:sldIdLst>
    <p:sldId id="327" r:id="rId2"/>
    <p:sldId id="329" r:id="rId3"/>
    <p:sldId id="328" r:id="rId4"/>
    <p:sldId id="256" r:id="rId5"/>
    <p:sldId id="298" r:id="rId6"/>
    <p:sldId id="324" r:id="rId7"/>
    <p:sldId id="259" r:id="rId8"/>
    <p:sldId id="286" r:id="rId9"/>
    <p:sldId id="280" r:id="rId10"/>
    <p:sldId id="277" r:id="rId11"/>
    <p:sldId id="278" r:id="rId12"/>
    <p:sldId id="291" r:id="rId13"/>
    <p:sldId id="260" r:id="rId14"/>
    <p:sldId id="270" r:id="rId15"/>
    <p:sldId id="308" r:id="rId16"/>
    <p:sldId id="261" r:id="rId17"/>
    <p:sldId id="287" r:id="rId18"/>
    <p:sldId id="262" r:id="rId19"/>
    <p:sldId id="290" r:id="rId20"/>
    <p:sldId id="263" r:id="rId21"/>
    <p:sldId id="289" r:id="rId22"/>
    <p:sldId id="264" r:id="rId23"/>
    <p:sldId id="279" r:id="rId24"/>
    <p:sldId id="265" r:id="rId25"/>
    <p:sldId id="274" r:id="rId26"/>
    <p:sldId id="275" r:id="rId27"/>
    <p:sldId id="319" r:id="rId28"/>
    <p:sldId id="320" r:id="rId29"/>
    <p:sldId id="321" r:id="rId30"/>
    <p:sldId id="288" r:id="rId31"/>
    <p:sldId id="322" r:id="rId32"/>
    <p:sldId id="323" r:id="rId33"/>
    <p:sldId id="325" r:id="rId34"/>
    <p:sldId id="326" r:id="rId35"/>
    <p:sldId id="267" r:id="rId36"/>
    <p:sldId id="269" r:id="rId37"/>
    <p:sldId id="271" r:id="rId38"/>
    <p:sldId id="294" r:id="rId39"/>
    <p:sldId id="257" r:id="rId40"/>
    <p:sldId id="295" r:id="rId41"/>
    <p:sldId id="272" r:id="rId42"/>
    <p:sldId id="273" r:id="rId43"/>
    <p:sldId id="296" r:id="rId44"/>
    <p:sldId id="297" r:id="rId45"/>
    <p:sldId id="276" r:id="rId46"/>
    <p:sldId id="305" r:id="rId47"/>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9E"/>
    <a:srgbClr val="4277BB"/>
    <a:srgbClr val="3FA9F5"/>
    <a:srgbClr val="BF2A61"/>
    <a:srgbClr val="90C740"/>
    <a:srgbClr val="4E77B6"/>
    <a:srgbClr val="725097"/>
    <a:srgbClr val="196970"/>
    <a:srgbClr val="DDDDDD"/>
    <a:srgbClr val="8BC8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63"/>
    <p:restoredTop sz="94689"/>
  </p:normalViewPr>
  <p:slideViewPr>
    <p:cSldViewPr snapToGrid="0">
      <p:cViewPr varScale="1">
        <p:scale>
          <a:sx n="95" d="100"/>
          <a:sy n="95" d="100"/>
        </p:scale>
        <p:origin x="2052" y="96"/>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E192A4-6E66-4E93-8FE4-ABB414F847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E1227FEC-80B5-47EF-8D75-57CD1F5948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2E1728-91C1-4C81-A285-5C0480A8A872}" type="datetimeFigureOut">
              <a:rPr lang="en-SG" smtClean="0"/>
              <a:t>31/5/2021</a:t>
            </a:fld>
            <a:endParaRPr lang="en-SG"/>
          </a:p>
        </p:txBody>
      </p:sp>
      <p:sp>
        <p:nvSpPr>
          <p:cNvPr id="4" name="Footer Placeholder 3">
            <a:extLst>
              <a:ext uri="{FF2B5EF4-FFF2-40B4-BE49-F238E27FC236}">
                <a16:creationId xmlns:a16="http://schemas.microsoft.com/office/drawing/2014/main" id="{23BA66EC-BAEE-4BDC-AB76-AB9D76C649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76ACE135-61A3-4329-A508-DFA53CF2AF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C04FF9-A4A1-4B8C-8AF7-60617B7A6C70}" type="slidenum">
              <a:rPr lang="en-SG" smtClean="0"/>
              <a:t>‹#›</a:t>
            </a:fld>
            <a:endParaRPr lang="en-SG"/>
          </a:p>
        </p:txBody>
      </p:sp>
    </p:spTree>
    <p:extLst>
      <p:ext uri="{BB962C8B-B14F-4D97-AF65-F5344CB8AC3E}">
        <p14:creationId xmlns:p14="http://schemas.microsoft.com/office/powerpoint/2010/main" val="58824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27.emf"/></Relationships>
</file>

<file path=ppt/slides/_rels/slide1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2.png"/><Relationship Id="rId7" Type="http://schemas.openxmlformats.org/officeDocument/2006/relationships/image" Target="../media/image45.emf"/><Relationship Id="rId12" Type="http://schemas.openxmlformats.org/officeDocument/2006/relationships/image" Target="../media/image50.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png"/><Relationship Id="rId11" Type="http://schemas.openxmlformats.org/officeDocument/2006/relationships/image" Target="../media/image49.emf"/><Relationship Id="rId5" Type="http://schemas.openxmlformats.org/officeDocument/2006/relationships/image" Target="../media/image44.emf"/><Relationship Id="rId10" Type="http://schemas.openxmlformats.org/officeDocument/2006/relationships/image" Target="../media/image48.emf"/><Relationship Id="rId4" Type="http://schemas.openxmlformats.org/officeDocument/2006/relationships/image" Target="../media/image43.png"/><Relationship Id="rId9" Type="http://schemas.openxmlformats.org/officeDocument/2006/relationships/image" Target="../media/image47.emf"/></Relationships>
</file>

<file path=ppt/slides/_rels/slide12.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14.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79.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78.emf"/><Relationship Id="rId2"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73.emf"/><Relationship Id="rId11" Type="http://schemas.openxmlformats.org/officeDocument/2006/relationships/image" Target="../media/image77.emf"/><Relationship Id="rId5" Type="http://schemas.openxmlformats.org/officeDocument/2006/relationships/image" Target="../media/image72.emf"/><Relationship Id="rId10" Type="http://schemas.openxmlformats.org/officeDocument/2006/relationships/image" Target="../media/image76.emf"/><Relationship Id="rId4" Type="http://schemas.openxmlformats.org/officeDocument/2006/relationships/image" Target="../media/image71.emf"/><Relationship Id="rId9" Type="http://schemas.openxmlformats.org/officeDocument/2006/relationships/image" Target="../media/image19.emf"/></Relationships>
</file>

<file path=ppt/slides/_rels/slide15.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image" Target="../media/image80.emf"/><Relationship Id="rId1" Type="http://schemas.openxmlformats.org/officeDocument/2006/relationships/slideLayout" Target="../slideLayouts/slideLayout14.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 Id="rId9" Type="http://schemas.openxmlformats.org/officeDocument/2006/relationships/image" Target="../media/image87.emf"/></Relationships>
</file>

<file path=ppt/slides/_rels/slide1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90.png"/><Relationship Id="rId10" Type="http://schemas.openxmlformats.org/officeDocument/2006/relationships/image" Target="../media/image9.png"/><Relationship Id="rId4" Type="http://schemas.openxmlformats.org/officeDocument/2006/relationships/image" Target="../media/image89.png"/><Relationship Id="rId9" Type="http://schemas.openxmlformats.org/officeDocument/2006/relationships/image" Target="../media/image94.png"/></Relationships>
</file>

<file path=ppt/slides/_rels/slide17.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6.emf"/><Relationship Id="rId7" Type="http://schemas.openxmlformats.org/officeDocument/2006/relationships/image" Target="../media/image98.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7.emf"/><Relationship Id="rId5" Type="http://schemas.openxmlformats.org/officeDocument/2006/relationships/image" Target="../media/image9.png"/><Relationship Id="rId10" Type="http://schemas.openxmlformats.org/officeDocument/2006/relationships/image" Target="../media/image101.emf"/><Relationship Id="rId4" Type="http://schemas.openxmlformats.org/officeDocument/2006/relationships/image" Target="../media/image90.png"/><Relationship Id="rId9" Type="http://schemas.openxmlformats.org/officeDocument/2006/relationships/image" Target="../media/image100.emf"/></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emf"/><Relationship Id="rId3" Type="http://schemas.openxmlformats.org/officeDocument/2006/relationships/image" Target="../media/image103.png"/><Relationship Id="rId7" Type="http://schemas.openxmlformats.org/officeDocument/2006/relationships/image" Target="../media/image106.png"/><Relationship Id="rId12"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Layout" Target="../slideLayouts/slideLayout14.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4.pn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image" Target="../media/image114.emf"/><Relationship Id="rId7" Type="http://schemas.openxmlformats.org/officeDocument/2006/relationships/image" Target="../media/image118.emf"/><Relationship Id="rId2" Type="http://schemas.openxmlformats.org/officeDocument/2006/relationships/image" Target="../media/image113.emf"/><Relationship Id="rId1" Type="http://schemas.openxmlformats.org/officeDocument/2006/relationships/slideLayout" Target="../slideLayouts/slideLayout14.xml"/><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emf"/><Relationship Id="rId9" Type="http://schemas.openxmlformats.org/officeDocument/2006/relationships/image" Target="../media/image120.emf"/></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emf"/><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4.emf"/><Relationship Id="rId7" Type="http://schemas.openxmlformats.org/officeDocument/2006/relationships/image" Target="../media/image138.emf"/><Relationship Id="rId2" Type="http://schemas.openxmlformats.org/officeDocument/2006/relationships/image" Target="../media/image133.emf"/><Relationship Id="rId1" Type="http://schemas.openxmlformats.org/officeDocument/2006/relationships/slideLayout" Target="../slideLayouts/slideLayout14.xml"/><Relationship Id="rId6" Type="http://schemas.openxmlformats.org/officeDocument/2006/relationships/image" Target="../media/image137.emf"/><Relationship Id="rId5" Type="http://schemas.openxmlformats.org/officeDocument/2006/relationships/image" Target="../media/image136.emf"/><Relationship Id="rId4" Type="http://schemas.openxmlformats.org/officeDocument/2006/relationships/image" Target="../media/image135.emf"/></Relationships>
</file>

<file path=ppt/slides/_rels/slide22.x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image" Target="../media/image140.png"/><Relationship Id="rId7" Type="http://schemas.openxmlformats.org/officeDocument/2006/relationships/image" Target="../media/image144.emf"/><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emf"/><Relationship Id="rId11" Type="http://schemas.openxmlformats.org/officeDocument/2006/relationships/image" Target="../media/image148.emf"/><Relationship Id="rId5" Type="http://schemas.openxmlformats.org/officeDocument/2006/relationships/image" Target="../media/image142.emf"/><Relationship Id="rId10" Type="http://schemas.openxmlformats.org/officeDocument/2006/relationships/image" Target="../media/image147.emf"/><Relationship Id="rId4" Type="http://schemas.openxmlformats.org/officeDocument/2006/relationships/image" Target="../media/image141.png"/><Relationship Id="rId9" Type="http://schemas.openxmlformats.org/officeDocument/2006/relationships/image" Target="../media/image146.emf"/></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24.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5.png"/><Relationship Id="rId7" Type="http://schemas.openxmlformats.org/officeDocument/2006/relationships/image" Target="../media/image159.emf"/><Relationship Id="rId2" Type="http://schemas.openxmlformats.org/officeDocument/2006/relationships/image" Target="../media/image154.png"/><Relationship Id="rId1" Type="http://schemas.openxmlformats.org/officeDocument/2006/relationships/slideLayout" Target="../slideLayouts/slideLayout14.xml"/><Relationship Id="rId6" Type="http://schemas.openxmlformats.org/officeDocument/2006/relationships/image" Target="../media/image158.emf"/><Relationship Id="rId5" Type="http://schemas.openxmlformats.org/officeDocument/2006/relationships/image" Target="../media/image157.emf"/><Relationship Id="rId4" Type="http://schemas.openxmlformats.org/officeDocument/2006/relationships/image" Target="../media/image156.png"/><Relationship Id="rId9" Type="http://schemas.openxmlformats.org/officeDocument/2006/relationships/image" Target="../media/image161.emf"/></Relationships>
</file>

<file path=ppt/slides/_rels/slide25.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s>
</file>

<file path=ppt/slides/_rels/slide26.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emf"/><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4.emf"/><Relationship Id="rId2" Type="http://schemas.openxmlformats.org/officeDocument/2006/relationships/image" Target="../media/image174.png"/><Relationship Id="rId1" Type="http://schemas.openxmlformats.org/officeDocument/2006/relationships/slideLayout" Target="../slideLayouts/slideLayout14.xml"/><Relationship Id="rId6" Type="http://schemas.openxmlformats.org/officeDocument/2006/relationships/image" Target="../media/image178.png"/><Relationship Id="rId11" Type="http://schemas.openxmlformats.org/officeDocument/2006/relationships/image" Target="../media/image183.emf"/><Relationship Id="rId5" Type="http://schemas.openxmlformats.org/officeDocument/2006/relationships/image" Target="../media/image177.png"/><Relationship Id="rId10" Type="http://schemas.openxmlformats.org/officeDocument/2006/relationships/image" Target="../media/image182.emf"/><Relationship Id="rId4" Type="http://schemas.openxmlformats.org/officeDocument/2006/relationships/image" Target="../media/image176.png"/><Relationship Id="rId9" Type="http://schemas.openxmlformats.org/officeDocument/2006/relationships/image" Target="../media/image181.emf"/></Relationships>
</file>

<file path=ppt/slides/_rels/slide27.xml.rels><?xml version="1.0" encoding="UTF-8" standalone="yes"?>
<Relationships xmlns="http://schemas.openxmlformats.org/package/2006/relationships"><Relationship Id="rId8" Type="http://schemas.openxmlformats.org/officeDocument/2006/relationships/image" Target="../media/image190.emf"/><Relationship Id="rId13" Type="http://schemas.openxmlformats.org/officeDocument/2006/relationships/image" Target="../media/image195.emf"/><Relationship Id="rId3" Type="http://schemas.openxmlformats.org/officeDocument/2006/relationships/image" Target="../media/image175.png"/><Relationship Id="rId7" Type="http://schemas.openxmlformats.org/officeDocument/2006/relationships/image" Target="../media/image189.emf"/><Relationship Id="rId12" Type="http://schemas.openxmlformats.org/officeDocument/2006/relationships/image" Target="../media/image194.emf"/><Relationship Id="rId2" Type="http://schemas.openxmlformats.org/officeDocument/2006/relationships/image" Target="../media/image174.png"/><Relationship Id="rId1" Type="http://schemas.openxmlformats.org/officeDocument/2006/relationships/slideLayout" Target="../slideLayouts/slideLayout14.xml"/><Relationship Id="rId6" Type="http://schemas.openxmlformats.org/officeDocument/2006/relationships/image" Target="../media/image188.emf"/><Relationship Id="rId11" Type="http://schemas.openxmlformats.org/officeDocument/2006/relationships/image" Target="../media/image193.emf"/><Relationship Id="rId5" Type="http://schemas.openxmlformats.org/officeDocument/2006/relationships/image" Target="../media/image187.emf"/><Relationship Id="rId15" Type="http://schemas.openxmlformats.org/officeDocument/2006/relationships/image" Target="../media/image197.emf"/><Relationship Id="rId10" Type="http://schemas.openxmlformats.org/officeDocument/2006/relationships/image" Target="../media/image192.emf"/><Relationship Id="rId4" Type="http://schemas.openxmlformats.org/officeDocument/2006/relationships/image" Target="../media/image186.emf"/><Relationship Id="rId9" Type="http://schemas.openxmlformats.org/officeDocument/2006/relationships/image" Target="../media/image191.emf"/><Relationship Id="rId14" Type="http://schemas.openxmlformats.org/officeDocument/2006/relationships/image" Target="../media/image196.emf"/></Relationships>
</file>

<file path=ppt/slides/_rels/slide28.xml.rels><?xml version="1.0" encoding="UTF-8" standalone="yes"?>
<Relationships xmlns="http://schemas.openxmlformats.org/package/2006/relationships"><Relationship Id="rId8" Type="http://schemas.openxmlformats.org/officeDocument/2006/relationships/image" Target="../media/image202.emf"/><Relationship Id="rId13" Type="http://schemas.openxmlformats.org/officeDocument/2006/relationships/image" Target="../media/image207.emf"/><Relationship Id="rId3" Type="http://schemas.openxmlformats.org/officeDocument/2006/relationships/image" Target="../media/image175.png"/><Relationship Id="rId7" Type="http://schemas.openxmlformats.org/officeDocument/2006/relationships/image" Target="../media/image201.emf"/><Relationship Id="rId12" Type="http://schemas.openxmlformats.org/officeDocument/2006/relationships/image" Target="../media/image206.emf"/><Relationship Id="rId2" Type="http://schemas.openxmlformats.org/officeDocument/2006/relationships/image" Target="../media/image174.png"/><Relationship Id="rId1" Type="http://schemas.openxmlformats.org/officeDocument/2006/relationships/slideLayout" Target="../slideLayouts/slideLayout14.xml"/><Relationship Id="rId6" Type="http://schemas.openxmlformats.org/officeDocument/2006/relationships/image" Target="../media/image200.emf"/><Relationship Id="rId11" Type="http://schemas.openxmlformats.org/officeDocument/2006/relationships/image" Target="../media/image205.emf"/><Relationship Id="rId5" Type="http://schemas.openxmlformats.org/officeDocument/2006/relationships/image" Target="../media/image199.emf"/><Relationship Id="rId15" Type="http://schemas.openxmlformats.org/officeDocument/2006/relationships/image" Target="../media/image209.emf"/><Relationship Id="rId10" Type="http://schemas.openxmlformats.org/officeDocument/2006/relationships/image" Target="../media/image204.emf"/><Relationship Id="rId4" Type="http://schemas.openxmlformats.org/officeDocument/2006/relationships/image" Target="../media/image198.emf"/><Relationship Id="rId9" Type="http://schemas.openxmlformats.org/officeDocument/2006/relationships/image" Target="../media/image203.emf"/><Relationship Id="rId14" Type="http://schemas.openxmlformats.org/officeDocument/2006/relationships/image" Target="../media/image208.emf"/></Relationships>
</file>

<file path=ppt/slides/_rels/slide29.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175.png"/><Relationship Id="rId7" Type="http://schemas.openxmlformats.org/officeDocument/2006/relationships/image" Target="../media/image213.emf"/><Relationship Id="rId2" Type="http://schemas.openxmlformats.org/officeDocument/2006/relationships/image" Target="../media/image174.png"/><Relationship Id="rId1" Type="http://schemas.openxmlformats.org/officeDocument/2006/relationships/slideLayout" Target="../slideLayouts/slideLayout14.xml"/><Relationship Id="rId6" Type="http://schemas.openxmlformats.org/officeDocument/2006/relationships/image" Target="../media/image212.emf"/><Relationship Id="rId11" Type="http://schemas.openxmlformats.org/officeDocument/2006/relationships/image" Target="../media/image217.emf"/><Relationship Id="rId5" Type="http://schemas.openxmlformats.org/officeDocument/2006/relationships/image" Target="../media/image211.emf"/><Relationship Id="rId10" Type="http://schemas.openxmlformats.org/officeDocument/2006/relationships/image" Target="../media/image216.emf"/><Relationship Id="rId4" Type="http://schemas.openxmlformats.org/officeDocument/2006/relationships/image" Target="../media/image210.emf"/><Relationship Id="rId9" Type="http://schemas.openxmlformats.org/officeDocument/2006/relationships/image" Target="../media/image21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220.emf"/><Relationship Id="rId3" Type="http://schemas.openxmlformats.org/officeDocument/2006/relationships/image" Target="../media/image218.emf"/><Relationship Id="rId7"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219.emf"/><Relationship Id="rId9" Type="http://schemas.openxmlformats.org/officeDocument/2006/relationships/image" Target="../media/image221.emf"/></Relationships>
</file>

<file path=ppt/slides/_rels/slide31.xml.rels><?xml version="1.0" encoding="UTF-8" standalone="yes"?>
<Relationships xmlns="http://schemas.openxmlformats.org/package/2006/relationships"><Relationship Id="rId8" Type="http://schemas.openxmlformats.org/officeDocument/2006/relationships/image" Target="../media/image227.emf"/><Relationship Id="rId3" Type="http://schemas.openxmlformats.org/officeDocument/2006/relationships/image" Target="../media/image222.emf"/><Relationship Id="rId7" Type="http://schemas.openxmlformats.org/officeDocument/2006/relationships/image" Target="../media/image226.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25.emf"/><Relationship Id="rId5" Type="http://schemas.openxmlformats.org/officeDocument/2006/relationships/image" Target="../media/image224.emf"/><Relationship Id="rId4" Type="http://schemas.openxmlformats.org/officeDocument/2006/relationships/image" Target="../media/image223.emf"/></Relationships>
</file>

<file path=ppt/slides/_rels/slide32.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29.emf"/></Relationships>
</file>

<file path=ppt/slides/_rels/slide33.xml.rels><?xml version="1.0" encoding="UTF-8" standalone="yes"?>
<Relationships xmlns="http://schemas.openxmlformats.org/package/2006/relationships"><Relationship Id="rId8" Type="http://schemas.openxmlformats.org/officeDocument/2006/relationships/image" Target="../media/image235.tiff"/><Relationship Id="rId13" Type="http://schemas.openxmlformats.org/officeDocument/2006/relationships/image" Target="../media/image240.emf"/><Relationship Id="rId3" Type="http://schemas.openxmlformats.org/officeDocument/2006/relationships/image" Target="../media/image230.emf"/><Relationship Id="rId7" Type="http://schemas.openxmlformats.org/officeDocument/2006/relationships/image" Target="../media/image234.tiff"/><Relationship Id="rId12" Type="http://schemas.openxmlformats.org/officeDocument/2006/relationships/image" Target="../media/image239.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33.png"/><Relationship Id="rId11" Type="http://schemas.openxmlformats.org/officeDocument/2006/relationships/image" Target="../media/image238.emf"/><Relationship Id="rId5" Type="http://schemas.openxmlformats.org/officeDocument/2006/relationships/image" Target="../media/image232.emf"/><Relationship Id="rId10" Type="http://schemas.openxmlformats.org/officeDocument/2006/relationships/image" Target="../media/image237.emf"/><Relationship Id="rId4" Type="http://schemas.openxmlformats.org/officeDocument/2006/relationships/image" Target="../media/image231.emf"/><Relationship Id="rId9" Type="http://schemas.openxmlformats.org/officeDocument/2006/relationships/image" Target="../media/image236.png"/><Relationship Id="rId14" Type="http://schemas.openxmlformats.org/officeDocument/2006/relationships/image" Target="../media/image241.emf"/></Relationships>
</file>

<file path=ppt/slides/_rels/slide34.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image" Target="../media/image228.emf"/><Relationship Id="rId18" Type="http://schemas.openxmlformats.org/officeDocument/2006/relationships/image" Target="../media/image247.emf"/><Relationship Id="rId3" Type="http://schemas.openxmlformats.org/officeDocument/2006/relationships/image" Target="../media/image37.png"/><Relationship Id="rId7" Type="http://schemas.openxmlformats.org/officeDocument/2006/relationships/image" Target="../media/image245.emf"/><Relationship Id="rId12" Type="http://schemas.openxmlformats.org/officeDocument/2006/relationships/image" Target="../media/image229.emf"/><Relationship Id="rId17" Type="http://schemas.openxmlformats.org/officeDocument/2006/relationships/image" Target="../media/image227.emf"/><Relationship Id="rId2" Type="http://schemas.openxmlformats.org/officeDocument/2006/relationships/image" Target="../media/image174.png"/><Relationship Id="rId16" Type="http://schemas.openxmlformats.org/officeDocument/2006/relationships/image" Target="../media/image226.emf"/><Relationship Id="rId20" Type="http://schemas.openxmlformats.org/officeDocument/2006/relationships/image" Target="../media/image249.emf"/><Relationship Id="rId1" Type="http://schemas.openxmlformats.org/officeDocument/2006/relationships/slideLayout" Target="../slideLayouts/slideLayout14.xml"/><Relationship Id="rId6" Type="http://schemas.openxmlformats.org/officeDocument/2006/relationships/image" Target="../media/image244.png"/><Relationship Id="rId11" Type="http://schemas.openxmlformats.org/officeDocument/2006/relationships/image" Target="../media/image225.emf"/><Relationship Id="rId5" Type="http://schemas.openxmlformats.org/officeDocument/2006/relationships/image" Target="../media/image243.png"/><Relationship Id="rId15" Type="http://schemas.openxmlformats.org/officeDocument/2006/relationships/image" Target="../media/image78.emf"/><Relationship Id="rId10" Type="http://schemas.openxmlformats.org/officeDocument/2006/relationships/image" Target="../media/image224.emf"/><Relationship Id="rId19" Type="http://schemas.openxmlformats.org/officeDocument/2006/relationships/image" Target="../media/image248.emf"/><Relationship Id="rId4" Type="http://schemas.openxmlformats.org/officeDocument/2006/relationships/image" Target="../media/image242.png"/><Relationship Id="rId9" Type="http://schemas.openxmlformats.org/officeDocument/2006/relationships/image" Target="../media/image223.emf"/><Relationship Id="rId14" Type="http://schemas.openxmlformats.org/officeDocument/2006/relationships/image" Target="../media/image24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53.png"/></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52.png"/></Relationships>
</file>

<file path=ppt/slides/_rels/slide4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40.png"/><Relationship Id="rId4" Type="http://schemas.openxmlformats.org/officeDocument/2006/relationships/image" Target="../media/image253.png"/></Relationships>
</file>

<file path=ppt/slides/_rels/slide4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5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1.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2436C4C7-0806-45E2-AA5E-63B2B6BBC485}"/>
              </a:ext>
            </a:extLst>
          </p:cNvPr>
          <p:cNvCxnSpPr>
            <a:cxnSpLocks/>
          </p:cNvCxnSpPr>
          <p:nvPr/>
        </p:nvCxnSpPr>
        <p:spPr>
          <a:xfrm>
            <a:off x="2858916" y="1242673"/>
            <a:ext cx="0" cy="2271236"/>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74CB4E76-2345-4B67-A9C3-BE2398F7607D}"/>
              </a:ext>
            </a:extLst>
          </p:cNvPr>
          <p:cNvSpPr txBox="1"/>
          <p:nvPr/>
        </p:nvSpPr>
        <p:spPr>
          <a:xfrm>
            <a:off x="619805" y="770306"/>
            <a:ext cx="1272739"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USER</a:t>
            </a:r>
            <a:endParaRPr kumimoji="0" lang="en-SG"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endParaRPr>
          </a:p>
        </p:txBody>
      </p:sp>
      <p:sp>
        <p:nvSpPr>
          <p:cNvPr id="3" name="TextBox 2">
            <a:extLst>
              <a:ext uri="{FF2B5EF4-FFF2-40B4-BE49-F238E27FC236}">
                <a16:creationId xmlns:a16="http://schemas.microsoft.com/office/drawing/2014/main" id="{9651F6D6-D4F6-41AE-B7BD-8211DCB603D4}"/>
              </a:ext>
            </a:extLst>
          </p:cNvPr>
          <p:cNvSpPr txBox="1"/>
          <p:nvPr/>
        </p:nvSpPr>
        <p:spPr>
          <a:xfrm>
            <a:off x="3891622" y="770306"/>
            <a:ext cx="1356475"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CLOUD</a:t>
            </a:r>
          </a:p>
        </p:txBody>
      </p:sp>
      <p:sp>
        <p:nvSpPr>
          <p:cNvPr id="10" name="TextBox 9">
            <a:extLst>
              <a:ext uri="{FF2B5EF4-FFF2-40B4-BE49-F238E27FC236}">
                <a16:creationId xmlns:a16="http://schemas.microsoft.com/office/drawing/2014/main" id="{C824998D-F849-443A-9427-E98E53CDC04A}"/>
              </a:ext>
            </a:extLst>
          </p:cNvPr>
          <p:cNvSpPr txBox="1"/>
          <p:nvPr/>
        </p:nvSpPr>
        <p:spPr>
          <a:xfrm>
            <a:off x="7396108" y="770305"/>
            <a:ext cx="1356475"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EXTERNAL</a:t>
            </a:r>
          </a:p>
        </p:txBody>
      </p:sp>
      <p:grpSp>
        <p:nvGrpSpPr>
          <p:cNvPr id="21" name="Group 193">
            <a:extLst>
              <a:ext uri="{FF2B5EF4-FFF2-40B4-BE49-F238E27FC236}">
                <a16:creationId xmlns:a16="http://schemas.microsoft.com/office/drawing/2014/main" id="{7D910A53-F374-4C87-BB1C-7CA971EB3DF5}"/>
              </a:ext>
            </a:extLst>
          </p:cNvPr>
          <p:cNvGrpSpPr/>
          <p:nvPr/>
        </p:nvGrpSpPr>
        <p:grpSpPr>
          <a:xfrm>
            <a:off x="902560" y="1594858"/>
            <a:ext cx="707232" cy="912814"/>
            <a:chOff x="8826" y="0"/>
            <a:chExt cx="707231" cy="912812"/>
          </a:xfrm>
        </p:grpSpPr>
        <p:grpSp>
          <p:nvGrpSpPr>
            <p:cNvPr id="22" name="Group 191">
              <a:extLst>
                <a:ext uri="{FF2B5EF4-FFF2-40B4-BE49-F238E27FC236}">
                  <a16:creationId xmlns:a16="http://schemas.microsoft.com/office/drawing/2014/main" id="{45659EDB-9FB6-42F5-BE51-CFC9A82B0489}"/>
                </a:ext>
              </a:extLst>
            </p:cNvPr>
            <p:cNvGrpSpPr/>
            <p:nvPr/>
          </p:nvGrpSpPr>
          <p:grpSpPr>
            <a:xfrm>
              <a:off x="8826" y="-1"/>
              <a:ext cx="707232" cy="707233"/>
              <a:chOff x="8826" y="0"/>
              <a:chExt cx="707231" cy="707231"/>
            </a:xfrm>
          </p:grpSpPr>
          <p:sp>
            <p:nvSpPr>
              <p:cNvPr id="24" name="Shape 189">
                <a:extLst>
                  <a:ext uri="{FF2B5EF4-FFF2-40B4-BE49-F238E27FC236}">
                    <a16:creationId xmlns:a16="http://schemas.microsoft.com/office/drawing/2014/main" id="{6F1BA0EB-BEAC-46AC-B2CF-5DA294CA679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_-02.png">
                <a:extLst>
                  <a:ext uri="{FF2B5EF4-FFF2-40B4-BE49-F238E27FC236}">
                    <a16:creationId xmlns:a16="http://schemas.microsoft.com/office/drawing/2014/main" id="{9805636D-9E65-453A-A328-3B268DD5B6BC}"/>
                  </a:ext>
                </a:extLst>
              </p:cNvPr>
              <p:cNvPicPr/>
              <p:nvPr/>
            </p:nvPicPr>
            <p:blipFill>
              <a:blip r:embed="rId2">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23" name="Shape 192">
              <a:extLst>
                <a:ext uri="{FF2B5EF4-FFF2-40B4-BE49-F238E27FC236}">
                  <a16:creationId xmlns:a16="http://schemas.microsoft.com/office/drawing/2014/main" id="{0EEF2326-51B1-4FAD-94D2-5822720A275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26" name="Group 199">
            <a:extLst>
              <a:ext uri="{FF2B5EF4-FFF2-40B4-BE49-F238E27FC236}">
                <a16:creationId xmlns:a16="http://schemas.microsoft.com/office/drawing/2014/main" id="{0BDB9F4F-8776-4882-B304-11AE6CD38FBF}"/>
              </a:ext>
            </a:extLst>
          </p:cNvPr>
          <p:cNvGrpSpPr/>
          <p:nvPr/>
        </p:nvGrpSpPr>
        <p:grpSpPr>
          <a:xfrm>
            <a:off x="902560" y="3819657"/>
            <a:ext cx="707234" cy="830344"/>
            <a:chOff x="75417" y="0"/>
            <a:chExt cx="707232" cy="830342"/>
          </a:xfrm>
        </p:grpSpPr>
        <p:sp>
          <p:nvSpPr>
            <p:cNvPr id="27" name="Shape 195">
              <a:extLst>
                <a:ext uri="{FF2B5EF4-FFF2-40B4-BE49-F238E27FC236}">
                  <a16:creationId xmlns:a16="http://schemas.microsoft.com/office/drawing/2014/main" id="{856EC0B2-6FF4-4D21-9FE5-89F3D904398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 name="Group 198">
              <a:extLst>
                <a:ext uri="{FF2B5EF4-FFF2-40B4-BE49-F238E27FC236}">
                  <a16:creationId xmlns:a16="http://schemas.microsoft.com/office/drawing/2014/main" id="{C35A5A38-C0C8-4378-AA0E-9F9DD666AE19}"/>
                </a:ext>
              </a:extLst>
            </p:cNvPr>
            <p:cNvGrpSpPr/>
            <p:nvPr/>
          </p:nvGrpSpPr>
          <p:grpSpPr>
            <a:xfrm>
              <a:off x="86542" y="160392"/>
              <a:ext cx="684481" cy="669950"/>
              <a:chOff x="97076" y="160392"/>
              <a:chExt cx="684480" cy="669949"/>
            </a:xfrm>
          </p:grpSpPr>
          <p:pic>
            <p:nvPicPr>
              <p:cNvPr id="29" name="_-03.png">
                <a:extLst>
                  <a:ext uri="{FF2B5EF4-FFF2-40B4-BE49-F238E27FC236}">
                    <a16:creationId xmlns:a16="http://schemas.microsoft.com/office/drawing/2014/main" id="{5E7064FD-FCD5-4EA9-B38E-591608C5FFE6}"/>
                  </a:ext>
                </a:extLst>
              </p:cNvPr>
              <p:cNvPicPr/>
              <p:nvPr/>
            </p:nvPicPr>
            <p:blipFill>
              <a:blip r:embed="rId3">
                <a:extLst>
                  <a:ext uri="{28A0092B-C50C-407E-A947-70E740481C1C}">
                    <a14:useLocalDpi xmlns:a14="http://schemas.microsoft.com/office/drawing/2010/main"/>
                  </a:ext>
                </a:extLst>
              </a:blip>
              <a:srcRect/>
              <a:stretch>
                <a:fillRect/>
              </a:stretch>
            </p:blipFill>
            <p:spPr>
              <a:xfrm>
                <a:off x="247528" y="160392"/>
                <a:ext cx="460830" cy="461566"/>
              </a:xfrm>
              <a:prstGeom prst="rect">
                <a:avLst/>
              </a:prstGeom>
              <a:ln w="3175" cap="flat">
                <a:noFill/>
                <a:miter lim="400000"/>
              </a:ln>
              <a:effectLst/>
            </p:spPr>
          </p:pic>
          <p:sp>
            <p:nvSpPr>
              <p:cNvPr id="30" name="Shape 197">
                <a:extLst>
                  <a:ext uri="{FF2B5EF4-FFF2-40B4-BE49-F238E27FC236}">
                    <a16:creationId xmlns:a16="http://schemas.microsoft.com/office/drawing/2014/main" id="{4167318A-6C2C-4B5D-AD21-C84240F65CBD}"/>
                  </a:ext>
                </a:extLst>
              </p:cNvPr>
              <p:cNvSpPr/>
              <p:nvPr/>
            </p:nvSpPr>
            <p:spPr>
              <a:xfrm>
                <a:off x="97076" y="707231"/>
                <a:ext cx="684480" cy="1231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SGUARD APP</a:t>
                </a:r>
                <a:endParaRPr sz="800" b="1" dirty="0">
                  <a:solidFill>
                    <a:srgbClr val="4277BB"/>
                  </a:solidFill>
                </a:endParaRPr>
              </a:p>
            </p:txBody>
          </p:sp>
        </p:grpSp>
      </p:grpSp>
      <p:cxnSp>
        <p:nvCxnSpPr>
          <p:cNvPr id="35" name="Straight Arrow Connector 34">
            <a:extLst>
              <a:ext uri="{FF2B5EF4-FFF2-40B4-BE49-F238E27FC236}">
                <a16:creationId xmlns:a16="http://schemas.microsoft.com/office/drawing/2014/main" id="{11D31583-3EDA-402D-B84D-C8299648C439}"/>
              </a:ext>
            </a:extLst>
          </p:cNvPr>
          <p:cNvCxnSpPr>
            <a:cxnSpLocks/>
          </p:cNvCxnSpPr>
          <p:nvPr/>
        </p:nvCxnSpPr>
        <p:spPr>
          <a:xfrm>
            <a:off x="1672318" y="4210833"/>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36" name="Group 379">
            <a:extLst>
              <a:ext uri="{FF2B5EF4-FFF2-40B4-BE49-F238E27FC236}">
                <a16:creationId xmlns:a16="http://schemas.microsoft.com/office/drawing/2014/main" id="{EAC72F19-4209-4314-BBC7-F54FED3C28E1}"/>
              </a:ext>
            </a:extLst>
          </p:cNvPr>
          <p:cNvGrpSpPr/>
          <p:nvPr/>
        </p:nvGrpSpPr>
        <p:grpSpPr>
          <a:xfrm>
            <a:off x="2287594" y="3832554"/>
            <a:ext cx="1175439" cy="932543"/>
            <a:chOff x="0" y="0"/>
            <a:chExt cx="1175438" cy="932542"/>
          </a:xfrm>
        </p:grpSpPr>
        <p:sp>
          <p:nvSpPr>
            <p:cNvPr id="37" name="Shape 375">
              <a:extLst>
                <a:ext uri="{FF2B5EF4-FFF2-40B4-BE49-F238E27FC236}">
                  <a16:creationId xmlns:a16="http://schemas.microsoft.com/office/drawing/2014/main" id="{890A215B-7EC8-475E-A296-0C8A1EEC1FC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 name="Group 378">
              <a:extLst>
                <a:ext uri="{FF2B5EF4-FFF2-40B4-BE49-F238E27FC236}">
                  <a16:creationId xmlns:a16="http://schemas.microsoft.com/office/drawing/2014/main" id="{E90F65DF-6E68-4FF5-BCC9-95BB673E480E}"/>
                </a:ext>
              </a:extLst>
            </p:cNvPr>
            <p:cNvGrpSpPr/>
            <p:nvPr/>
          </p:nvGrpSpPr>
          <p:grpSpPr>
            <a:xfrm>
              <a:off x="-1" y="139612"/>
              <a:ext cx="1175440" cy="792931"/>
              <a:chOff x="0" y="130399"/>
              <a:chExt cx="1175438" cy="792929"/>
            </a:xfrm>
          </p:grpSpPr>
          <p:pic>
            <p:nvPicPr>
              <p:cNvPr id="39" name="_-19.png">
                <a:extLst>
                  <a:ext uri="{FF2B5EF4-FFF2-40B4-BE49-F238E27FC236}">
                    <a16:creationId xmlns:a16="http://schemas.microsoft.com/office/drawing/2014/main" id="{D01ADB12-081C-416F-A07D-80ADEC6F485F}"/>
                  </a:ext>
                </a:extLst>
              </p:cNvPr>
              <p:cNvPicPr/>
              <p:nvPr/>
            </p:nvPicPr>
            <p:blipFill>
              <a:blip r:embed="rId4">
                <a:extLst>
                  <a:ext uri="{28A0092B-C50C-407E-A947-70E740481C1C}">
                    <a14:useLocalDpi xmlns:a14="http://schemas.microsoft.com/office/drawing/2010/main"/>
                  </a:ext>
                </a:extLst>
              </a:blip>
              <a:srcRect/>
              <a:stretch>
                <a:fillRect/>
              </a:stretch>
            </p:blipFill>
            <p:spPr>
              <a:xfrm>
                <a:off x="306810" y="130399"/>
                <a:ext cx="547001" cy="446433"/>
              </a:xfrm>
              <a:prstGeom prst="rect">
                <a:avLst/>
              </a:prstGeom>
              <a:ln w="3175" cap="flat">
                <a:noFill/>
                <a:miter lim="400000"/>
              </a:ln>
              <a:effectLst/>
            </p:spPr>
          </p:pic>
          <p:sp>
            <p:nvSpPr>
              <p:cNvPr id="40" name="Shape 377">
                <a:extLst>
                  <a:ext uri="{FF2B5EF4-FFF2-40B4-BE49-F238E27FC236}">
                    <a16:creationId xmlns:a16="http://schemas.microsoft.com/office/drawing/2014/main" id="{8E54431B-3909-4CAA-8340-469256A43E42}"/>
                  </a:ext>
                </a:extLst>
              </p:cNvPr>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SGUARD API</a:t>
                </a:r>
              </a:p>
            </p:txBody>
          </p:sp>
        </p:grpSp>
      </p:grpSp>
      <p:cxnSp>
        <p:nvCxnSpPr>
          <p:cNvPr id="42" name="Straight Connector 41">
            <a:extLst>
              <a:ext uri="{FF2B5EF4-FFF2-40B4-BE49-F238E27FC236}">
                <a16:creationId xmlns:a16="http://schemas.microsoft.com/office/drawing/2014/main" id="{65061CC3-7EC4-4122-B1E8-547A679C98C3}"/>
              </a:ext>
            </a:extLst>
          </p:cNvPr>
          <p:cNvCxnSpPr>
            <a:cxnSpLocks/>
          </p:cNvCxnSpPr>
          <p:nvPr/>
        </p:nvCxnSpPr>
        <p:spPr>
          <a:xfrm>
            <a:off x="2875314" y="4936547"/>
            <a:ext cx="0" cy="2376000"/>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993FFBDD-10A0-41EB-91C2-71A8988617B3}"/>
              </a:ext>
            </a:extLst>
          </p:cNvPr>
          <p:cNvCxnSpPr>
            <a:cxnSpLocks/>
            <a:endCxn id="23" idx="2"/>
          </p:cNvCxnSpPr>
          <p:nvPr/>
        </p:nvCxnSpPr>
        <p:spPr>
          <a:xfrm flipV="1">
            <a:off x="1246888" y="2507673"/>
            <a:ext cx="462" cy="1206262"/>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54" name="Group 53">
            <a:extLst>
              <a:ext uri="{FF2B5EF4-FFF2-40B4-BE49-F238E27FC236}">
                <a16:creationId xmlns:a16="http://schemas.microsoft.com/office/drawing/2014/main" id="{8207C982-315E-442A-932F-52DA2DB6D17A}"/>
              </a:ext>
            </a:extLst>
          </p:cNvPr>
          <p:cNvGrpSpPr/>
          <p:nvPr/>
        </p:nvGrpSpPr>
        <p:grpSpPr>
          <a:xfrm>
            <a:off x="3984386" y="3882832"/>
            <a:ext cx="1175442" cy="882265"/>
            <a:chOff x="4312013" y="3474922"/>
            <a:chExt cx="1175442" cy="882265"/>
          </a:xfrm>
        </p:grpSpPr>
        <p:pic>
          <p:nvPicPr>
            <p:cNvPr id="51" name="Picture 50" descr="Logo&#10;&#10;Description automatically generated">
              <a:extLst>
                <a:ext uri="{FF2B5EF4-FFF2-40B4-BE49-F238E27FC236}">
                  <a16:creationId xmlns:a16="http://schemas.microsoft.com/office/drawing/2014/main" id="{B98DB5FE-9C76-48B1-A340-B2D30B207B4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73487" y="3474922"/>
              <a:ext cx="648000" cy="648000"/>
            </a:xfrm>
            <a:prstGeom prst="rect">
              <a:avLst/>
            </a:prstGeom>
            <a:ln>
              <a:solidFill>
                <a:schemeClr val="tx1"/>
              </a:solidFill>
            </a:ln>
          </p:spPr>
        </p:pic>
        <p:sp>
          <p:nvSpPr>
            <p:cNvPr id="53" name="Shape 377">
              <a:extLst>
                <a:ext uri="{FF2B5EF4-FFF2-40B4-BE49-F238E27FC236}">
                  <a16:creationId xmlns:a16="http://schemas.microsoft.com/office/drawing/2014/main" id="{64DD5473-D698-4CFF-A24E-8816D703CC98}"/>
                </a:ext>
              </a:extLst>
            </p:cNvPr>
            <p:cNvSpPr/>
            <p:nvPr/>
          </p:nvSpPr>
          <p:spPr>
            <a:xfrm>
              <a:off x="4312013" y="4141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 RED</a:t>
              </a:r>
            </a:p>
          </p:txBody>
        </p:sp>
      </p:grpSp>
      <p:cxnSp>
        <p:nvCxnSpPr>
          <p:cNvPr id="55" name="Straight Arrow Connector 54">
            <a:extLst>
              <a:ext uri="{FF2B5EF4-FFF2-40B4-BE49-F238E27FC236}">
                <a16:creationId xmlns:a16="http://schemas.microsoft.com/office/drawing/2014/main" id="{418E0C0E-48DB-4091-BF2A-709B6CE8E9A2}"/>
              </a:ext>
            </a:extLst>
          </p:cNvPr>
          <p:cNvCxnSpPr>
            <a:cxnSpLocks/>
          </p:cNvCxnSpPr>
          <p:nvPr/>
        </p:nvCxnSpPr>
        <p:spPr>
          <a:xfrm>
            <a:off x="3355678" y="4186170"/>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56" name="Group 55">
            <a:extLst>
              <a:ext uri="{FF2B5EF4-FFF2-40B4-BE49-F238E27FC236}">
                <a16:creationId xmlns:a16="http://schemas.microsoft.com/office/drawing/2014/main" id="{A4BB5E99-2BA8-4EFF-94F6-E3D537A34054}"/>
              </a:ext>
            </a:extLst>
          </p:cNvPr>
          <p:cNvGrpSpPr/>
          <p:nvPr/>
        </p:nvGrpSpPr>
        <p:grpSpPr>
          <a:xfrm>
            <a:off x="4126376" y="1542031"/>
            <a:ext cx="888629" cy="968124"/>
            <a:chOff x="3963686" y="6067013"/>
            <a:chExt cx="888629" cy="968124"/>
          </a:xfrm>
        </p:grpSpPr>
        <p:pic>
          <p:nvPicPr>
            <p:cNvPr id="57" name="Picture 56">
              <a:extLst>
                <a:ext uri="{FF2B5EF4-FFF2-40B4-BE49-F238E27FC236}">
                  <a16:creationId xmlns:a16="http://schemas.microsoft.com/office/drawing/2014/main" id="{6FA92497-09DC-401A-AA81-CEB50B99C35A}"/>
                </a:ext>
              </a:extLst>
            </p:cNvPr>
            <p:cNvPicPr>
              <a:picLocks noChangeAspect="1"/>
            </p:cNvPicPr>
            <p:nvPr/>
          </p:nvPicPr>
          <p:blipFill>
            <a:blip r:embed="rId6"/>
            <a:stretch>
              <a:fillRect/>
            </a:stretch>
          </p:blipFill>
          <p:spPr>
            <a:xfrm>
              <a:off x="3965347" y="6067013"/>
              <a:ext cx="886968" cy="886968"/>
            </a:xfrm>
            <a:prstGeom prst="rect">
              <a:avLst/>
            </a:prstGeom>
          </p:spPr>
        </p:pic>
        <p:sp>
          <p:nvSpPr>
            <p:cNvPr id="58" name="Shape 509">
              <a:extLst>
                <a:ext uri="{FF2B5EF4-FFF2-40B4-BE49-F238E27FC236}">
                  <a16:creationId xmlns:a16="http://schemas.microsoft.com/office/drawing/2014/main" id="{E2F49826-A2DD-4E2C-9209-D0C860691DB9}"/>
                </a:ext>
              </a:extLst>
            </p:cNvPr>
            <p:cNvSpPr/>
            <p:nvPr/>
          </p:nvSpPr>
          <p:spPr>
            <a:xfrm>
              <a:off x="3963686" y="691202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SPEECH TO TEXT</a:t>
              </a:r>
              <a:endParaRPr sz="800" dirty="0">
                <a:solidFill>
                  <a:srgbClr val="4277BB"/>
                </a:solidFill>
                <a:latin typeface="Helvetica" panose="020B0604020202020204" pitchFamily="34" charset="0"/>
                <a:cs typeface="Helvetica" panose="020B0604020202020204" pitchFamily="34" charset="0"/>
              </a:endParaRPr>
            </a:p>
          </p:txBody>
        </p:sp>
      </p:grpSp>
      <p:grpSp>
        <p:nvGrpSpPr>
          <p:cNvPr id="59" name="Group 58">
            <a:extLst>
              <a:ext uri="{FF2B5EF4-FFF2-40B4-BE49-F238E27FC236}">
                <a16:creationId xmlns:a16="http://schemas.microsoft.com/office/drawing/2014/main" id="{B6F9702F-3DB7-40FA-9990-A50DEFADFA67}"/>
              </a:ext>
            </a:extLst>
          </p:cNvPr>
          <p:cNvGrpSpPr/>
          <p:nvPr/>
        </p:nvGrpSpPr>
        <p:grpSpPr>
          <a:xfrm>
            <a:off x="4126376" y="6076177"/>
            <a:ext cx="886968" cy="1105990"/>
            <a:chOff x="3943565" y="3290687"/>
            <a:chExt cx="886968" cy="1105990"/>
          </a:xfrm>
        </p:grpSpPr>
        <p:pic>
          <p:nvPicPr>
            <p:cNvPr id="60" name="Picture 59">
              <a:extLst>
                <a:ext uri="{FF2B5EF4-FFF2-40B4-BE49-F238E27FC236}">
                  <a16:creationId xmlns:a16="http://schemas.microsoft.com/office/drawing/2014/main" id="{B9FEF50E-0677-46A3-BF71-8053BB1CBF16}"/>
                </a:ext>
              </a:extLst>
            </p:cNvPr>
            <p:cNvPicPr>
              <a:picLocks noChangeAspect="1"/>
            </p:cNvPicPr>
            <p:nvPr/>
          </p:nvPicPr>
          <p:blipFill>
            <a:blip r:embed="rId7"/>
            <a:stretch>
              <a:fillRect/>
            </a:stretch>
          </p:blipFill>
          <p:spPr>
            <a:xfrm>
              <a:off x="3943565" y="3290687"/>
              <a:ext cx="886968" cy="886968"/>
            </a:xfrm>
            <a:prstGeom prst="rect">
              <a:avLst/>
            </a:prstGeom>
          </p:spPr>
        </p:pic>
        <p:sp>
          <p:nvSpPr>
            <p:cNvPr id="61" name="Shape 509">
              <a:extLst>
                <a:ext uri="{FF2B5EF4-FFF2-40B4-BE49-F238E27FC236}">
                  <a16:creationId xmlns:a16="http://schemas.microsoft.com/office/drawing/2014/main" id="{31360745-592B-4F72-A215-20AE42208292}"/>
                </a:ext>
              </a:extLst>
            </p:cNvPr>
            <p:cNvSpPr/>
            <p:nvPr/>
          </p:nvSpPr>
          <p:spPr>
            <a:xfrm>
              <a:off x="4178722" y="4150456"/>
              <a:ext cx="46326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Helvetica" panose="020B0604020202020204" pitchFamily="34" charset="0"/>
                  <a:cs typeface="Helvetica" panose="020B0604020202020204" pitchFamily="34" charset="0"/>
                </a:rPr>
                <a:t>TEXT TO </a:t>
              </a:r>
            </a:p>
            <a:p>
              <a:pPr lvl="0">
                <a:defRPr sz="1800" b="0">
                  <a:solidFill>
                    <a:srgbClr val="000000"/>
                  </a:solidFill>
                </a:defRPr>
              </a:pPr>
              <a:r>
                <a:rPr lang="en-US" sz="800" b="0" dirty="0">
                  <a:solidFill>
                    <a:srgbClr val="4277BB"/>
                  </a:solidFill>
                  <a:latin typeface="Helvetica" panose="020B0604020202020204" pitchFamily="34" charset="0"/>
                  <a:cs typeface="Helvetica" panose="020B0604020202020204" pitchFamily="34" charset="0"/>
                </a:rPr>
                <a:t>SPEECH</a:t>
              </a:r>
              <a:endParaRPr sz="800" b="0" dirty="0">
                <a:solidFill>
                  <a:srgbClr val="4277BB"/>
                </a:solidFill>
                <a:latin typeface="Helvetica" panose="020B0604020202020204" pitchFamily="34" charset="0"/>
                <a:cs typeface="Helvetica" panose="020B0604020202020204" pitchFamily="34" charset="0"/>
              </a:endParaRPr>
            </a:p>
          </p:txBody>
        </p:sp>
      </p:grpSp>
      <p:grpSp>
        <p:nvGrpSpPr>
          <p:cNvPr id="62" name="Group 61">
            <a:extLst>
              <a:ext uri="{FF2B5EF4-FFF2-40B4-BE49-F238E27FC236}">
                <a16:creationId xmlns:a16="http://schemas.microsoft.com/office/drawing/2014/main" id="{39B06271-CE0D-4802-8D64-9FEEE36CF913}"/>
              </a:ext>
            </a:extLst>
          </p:cNvPr>
          <p:cNvGrpSpPr/>
          <p:nvPr/>
        </p:nvGrpSpPr>
        <p:grpSpPr>
          <a:xfrm>
            <a:off x="5913421" y="3735723"/>
            <a:ext cx="886968" cy="1082840"/>
            <a:chOff x="3953659" y="4742634"/>
            <a:chExt cx="886968" cy="1082840"/>
          </a:xfrm>
        </p:grpSpPr>
        <p:pic>
          <p:nvPicPr>
            <p:cNvPr id="63" name="Picture 62">
              <a:extLst>
                <a:ext uri="{FF2B5EF4-FFF2-40B4-BE49-F238E27FC236}">
                  <a16:creationId xmlns:a16="http://schemas.microsoft.com/office/drawing/2014/main" id="{734AA29A-D9D2-4E9C-9074-653307761334}"/>
                </a:ext>
              </a:extLst>
            </p:cNvPr>
            <p:cNvPicPr>
              <a:picLocks noChangeAspect="1"/>
            </p:cNvPicPr>
            <p:nvPr/>
          </p:nvPicPr>
          <p:blipFill>
            <a:blip r:embed="rId8"/>
            <a:stretch>
              <a:fillRect/>
            </a:stretch>
          </p:blipFill>
          <p:spPr>
            <a:xfrm>
              <a:off x="3953659" y="4742634"/>
              <a:ext cx="886968" cy="886968"/>
            </a:xfrm>
            <a:prstGeom prst="rect">
              <a:avLst/>
            </a:prstGeom>
          </p:spPr>
        </p:pic>
        <p:sp>
          <p:nvSpPr>
            <p:cNvPr id="64" name="Shape 509">
              <a:extLst>
                <a:ext uri="{FF2B5EF4-FFF2-40B4-BE49-F238E27FC236}">
                  <a16:creationId xmlns:a16="http://schemas.microsoft.com/office/drawing/2014/main" id="{54A19D80-BF3C-49CF-8858-5749277B779B}"/>
                </a:ext>
              </a:extLst>
            </p:cNvPr>
            <p:cNvSpPr/>
            <p:nvPr/>
          </p:nvSpPr>
          <p:spPr>
            <a:xfrm>
              <a:off x="4062273" y="5579253"/>
              <a:ext cx="6299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WATSON</a:t>
              </a:r>
            </a:p>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 ASSISTANT </a:t>
              </a:r>
            </a:p>
          </p:txBody>
        </p:sp>
      </p:grpSp>
      <p:cxnSp>
        <p:nvCxnSpPr>
          <p:cNvPr id="65" name="Straight Arrow Connector 64">
            <a:extLst>
              <a:ext uri="{FF2B5EF4-FFF2-40B4-BE49-F238E27FC236}">
                <a16:creationId xmlns:a16="http://schemas.microsoft.com/office/drawing/2014/main" id="{DB923231-F81A-4F3A-9A01-5E6E563C48E1}"/>
              </a:ext>
            </a:extLst>
          </p:cNvPr>
          <p:cNvCxnSpPr>
            <a:cxnSpLocks/>
          </p:cNvCxnSpPr>
          <p:nvPr/>
        </p:nvCxnSpPr>
        <p:spPr>
          <a:xfrm>
            <a:off x="5084477" y="4186170"/>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2DE592CC-C5CF-4D2A-9BE9-04FFD121C5DF}"/>
              </a:ext>
            </a:extLst>
          </p:cNvPr>
          <p:cNvCxnSpPr>
            <a:cxnSpLocks/>
          </p:cNvCxnSpPr>
          <p:nvPr/>
        </p:nvCxnSpPr>
        <p:spPr>
          <a:xfrm flipV="1">
            <a:off x="4579385" y="2581275"/>
            <a:ext cx="0" cy="1192549"/>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70" name="Straight Arrow Connector 69">
            <a:extLst>
              <a:ext uri="{FF2B5EF4-FFF2-40B4-BE49-F238E27FC236}">
                <a16:creationId xmlns:a16="http://schemas.microsoft.com/office/drawing/2014/main" id="{B38F9EBC-9613-4F94-8C7D-112503BDA136}"/>
              </a:ext>
            </a:extLst>
          </p:cNvPr>
          <p:cNvCxnSpPr>
            <a:cxnSpLocks/>
          </p:cNvCxnSpPr>
          <p:nvPr/>
        </p:nvCxnSpPr>
        <p:spPr>
          <a:xfrm flipV="1">
            <a:off x="4579385" y="4724026"/>
            <a:ext cx="0" cy="129600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71" name="Group 70">
            <a:extLst>
              <a:ext uri="{FF2B5EF4-FFF2-40B4-BE49-F238E27FC236}">
                <a16:creationId xmlns:a16="http://schemas.microsoft.com/office/drawing/2014/main" id="{7FCE7683-3F94-4EFD-A891-C792219F0F9D}"/>
              </a:ext>
            </a:extLst>
          </p:cNvPr>
          <p:cNvGrpSpPr/>
          <p:nvPr/>
        </p:nvGrpSpPr>
        <p:grpSpPr>
          <a:xfrm>
            <a:off x="7687357" y="3857365"/>
            <a:ext cx="780663" cy="839556"/>
            <a:chOff x="350290" y="1950562"/>
            <a:chExt cx="780663" cy="839556"/>
          </a:xfrm>
        </p:grpSpPr>
        <p:sp>
          <p:nvSpPr>
            <p:cNvPr id="72" name="Shape 339">
              <a:extLst>
                <a:ext uri="{FF2B5EF4-FFF2-40B4-BE49-F238E27FC236}">
                  <a16:creationId xmlns:a16="http://schemas.microsoft.com/office/drawing/2014/main" id="{28E3570B-C3AD-4ABF-B0C1-045ACD0ED6E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a:extLst>
                <a:ext uri="{FF2B5EF4-FFF2-40B4-BE49-F238E27FC236}">
                  <a16:creationId xmlns:a16="http://schemas.microsoft.com/office/drawing/2014/main" id="{9D685F55-5224-4901-94FE-206026FBDDD9}"/>
                </a:ext>
              </a:extLst>
            </p:cNvPr>
            <p:cNvPicPr/>
            <p:nvPr/>
          </p:nvPicPr>
          <p:blipFill>
            <a:blip r:embed="rId9">
              <a:extLst>
                <a:ext uri="{28A0092B-C50C-407E-A947-70E740481C1C}">
                  <a14:useLocalDpi xmlns:a14="http://schemas.microsoft.com/office/drawing/2010/main"/>
                </a:ext>
              </a:extLst>
            </a:blip>
            <a:srcRect/>
            <a:stretch>
              <a:fillRect/>
            </a:stretch>
          </p:blipFill>
          <p:spPr>
            <a:xfrm>
              <a:off x="540499" y="2069007"/>
              <a:ext cx="400239" cy="488767"/>
            </a:xfrm>
            <a:prstGeom prst="rect">
              <a:avLst/>
            </a:prstGeom>
            <a:ln w="3175" cap="flat">
              <a:noFill/>
              <a:miter lim="400000"/>
            </a:ln>
            <a:effectLst/>
          </p:spPr>
        </p:pic>
        <p:sp>
          <p:nvSpPr>
            <p:cNvPr id="74" name="Shape 341">
              <a:extLst>
                <a:ext uri="{FF2B5EF4-FFF2-40B4-BE49-F238E27FC236}">
                  <a16:creationId xmlns:a16="http://schemas.microsoft.com/office/drawing/2014/main" id="{D414D7D4-C9E9-47C3-9589-F8E8C500CDD0}"/>
                </a:ext>
              </a:extLst>
            </p:cNvPr>
            <p:cNvSpPr/>
            <p:nvPr/>
          </p:nvSpPr>
          <p:spPr>
            <a:xfrm>
              <a:off x="350290" y="2667007"/>
              <a:ext cx="78066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a:t>
              </a:r>
              <a:r>
                <a:rPr lang="en-US" sz="800" b="1" dirty="0">
                  <a:solidFill>
                    <a:srgbClr val="4277BB"/>
                  </a:solidFill>
                </a:rPr>
                <a:t>SOURCE </a:t>
              </a:r>
            </a:p>
          </p:txBody>
        </p:sp>
      </p:grpSp>
      <p:cxnSp>
        <p:nvCxnSpPr>
          <p:cNvPr id="75" name="Straight Connector 74">
            <a:extLst>
              <a:ext uri="{FF2B5EF4-FFF2-40B4-BE49-F238E27FC236}">
                <a16:creationId xmlns:a16="http://schemas.microsoft.com/office/drawing/2014/main" id="{7A95A0A0-9627-49DA-957A-7C9B540E96AE}"/>
              </a:ext>
            </a:extLst>
          </p:cNvPr>
          <p:cNvCxnSpPr>
            <a:cxnSpLocks/>
          </p:cNvCxnSpPr>
          <p:nvPr/>
        </p:nvCxnSpPr>
        <p:spPr>
          <a:xfrm>
            <a:off x="7145177" y="1242673"/>
            <a:ext cx="0" cy="6012000"/>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2636B7A3-9FD3-4058-B6B7-033C19E09B06}"/>
              </a:ext>
            </a:extLst>
          </p:cNvPr>
          <p:cNvCxnSpPr>
            <a:cxnSpLocks/>
          </p:cNvCxnSpPr>
          <p:nvPr/>
        </p:nvCxnSpPr>
        <p:spPr>
          <a:xfrm>
            <a:off x="6800389" y="4186170"/>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sp>
        <p:nvSpPr>
          <p:cNvPr id="79" name="Oval 78">
            <a:extLst>
              <a:ext uri="{FF2B5EF4-FFF2-40B4-BE49-F238E27FC236}">
                <a16:creationId xmlns:a16="http://schemas.microsoft.com/office/drawing/2014/main" id="{3357A04C-D217-40A2-BEC9-376519FE426C}"/>
              </a:ext>
            </a:extLst>
          </p:cNvPr>
          <p:cNvSpPr>
            <a:spLocks/>
          </p:cNvSpPr>
          <p:nvPr/>
        </p:nvSpPr>
        <p:spPr>
          <a:xfrm>
            <a:off x="972403" y="4788102"/>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1</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2" name="Oval 81">
            <a:extLst>
              <a:ext uri="{FF2B5EF4-FFF2-40B4-BE49-F238E27FC236}">
                <a16:creationId xmlns:a16="http://schemas.microsoft.com/office/drawing/2014/main" id="{5DACEDE9-A5B5-4665-ACEE-82D4467C961E}"/>
              </a:ext>
            </a:extLst>
          </p:cNvPr>
          <p:cNvSpPr>
            <a:spLocks/>
          </p:cNvSpPr>
          <p:nvPr/>
        </p:nvSpPr>
        <p:spPr>
          <a:xfrm>
            <a:off x="5035309" y="1690622"/>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2</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3" name="Oval 82">
            <a:extLst>
              <a:ext uri="{FF2B5EF4-FFF2-40B4-BE49-F238E27FC236}">
                <a16:creationId xmlns:a16="http://schemas.microsoft.com/office/drawing/2014/main" id="{B4291231-3640-4C17-B347-3684A81EE443}"/>
              </a:ext>
            </a:extLst>
          </p:cNvPr>
          <p:cNvSpPr>
            <a:spLocks/>
          </p:cNvSpPr>
          <p:nvPr/>
        </p:nvSpPr>
        <p:spPr>
          <a:xfrm>
            <a:off x="5053478" y="4638905"/>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3</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4" name="Oval 83">
            <a:extLst>
              <a:ext uri="{FF2B5EF4-FFF2-40B4-BE49-F238E27FC236}">
                <a16:creationId xmlns:a16="http://schemas.microsoft.com/office/drawing/2014/main" id="{CEBD66BE-B3C5-4941-8824-E585C3DB42B3}"/>
              </a:ext>
            </a:extLst>
          </p:cNvPr>
          <p:cNvSpPr>
            <a:spLocks/>
          </p:cNvSpPr>
          <p:nvPr/>
        </p:nvSpPr>
        <p:spPr>
          <a:xfrm>
            <a:off x="5037617" y="2110538"/>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6</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5" name="Oval 84">
            <a:extLst>
              <a:ext uri="{FF2B5EF4-FFF2-40B4-BE49-F238E27FC236}">
                <a16:creationId xmlns:a16="http://schemas.microsoft.com/office/drawing/2014/main" id="{6AE3AF65-D9DB-4670-92D9-DA404F616FCC}"/>
              </a:ext>
            </a:extLst>
          </p:cNvPr>
          <p:cNvSpPr>
            <a:spLocks/>
          </p:cNvSpPr>
          <p:nvPr/>
        </p:nvSpPr>
        <p:spPr>
          <a:xfrm>
            <a:off x="7205986" y="4781123"/>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4</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6" name="Oval 85">
            <a:extLst>
              <a:ext uri="{FF2B5EF4-FFF2-40B4-BE49-F238E27FC236}">
                <a16:creationId xmlns:a16="http://schemas.microsoft.com/office/drawing/2014/main" id="{DB449B77-2580-42DF-96E3-9D30D667BAEF}"/>
              </a:ext>
            </a:extLst>
          </p:cNvPr>
          <p:cNvSpPr>
            <a:spLocks/>
          </p:cNvSpPr>
          <p:nvPr/>
        </p:nvSpPr>
        <p:spPr>
          <a:xfrm>
            <a:off x="5015005" y="6180476"/>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5</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7" name="Oval 86">
            <a:extLst>
              <a:ext uri="{FF2B5EF4-FFF2-40B4-BE49-F238E27FC236}">
                <a16:creationId xmlns:a16="http://schemas.microsoft.com/office/drawing/2014/main" id="{1F8EDBC3-0ECE-436E-BFEA-3463EA030565}"/>
              </a:ext>
            </a:extLst>
          </p:cNvPr>
          <p:cNvSpPr>
            <a:spLocks/>
          </p:cNvSpPr>
          <p:nvPr/>
        </p:nvSpPr>
        <p:spPr>
          <a:xfrm>
            <a:off x="3104188" y="3474335"/>
            <a:ext cx="180000" cy="180000"/>
          </a:xfrm>
          <a:prstGeom prst="ellipse">
            <a:avLst/>
          </a:prstGeom>
          <a:no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7</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67" name="TextBox 66">
            <a:extLst>
              <a:ext uri="{FF2B5EF4-FFF2-40B4-BE49-F238E27FC236}">
                <a16:creationId xmlns:a16="http://schemas.microsoft.com/office/drawing/2014/main" id="{7577E71F-B290-40EA-8E39-6817BF8A3974}"/>
              </a:ext>
            </a:extLst>
          </p:cNvPr>
          <p:cNvSpPr txBox="1"/>
          <p:nvPr/>
        </p:nvSpPr>
        <p:spPr>
          <a:xfrm>
            <a:off x="1125019" y="4739167"/>
            <a:ext cx="1125875" cy="70788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Phone microphone records speech of SGuardian which is sent to our backend Node-RED server.</a:t>
            </a:r>
            <a:endParaRPr lang="en-SG" sz="800" dirty="0"/>
          </a:p>
        </p:txBody>
      </p:sp>
      <p:sp>
        <p:nvSpPr>
          <p:cNvPr id="76" name="TextBox 75">
            <a:extLst>
              <a:ext uri="{FF2B5EF4-FFF2-40B4-BE49-F238E27FC236}">
                <a16:creationId xmlns:a16="http://schemas.microsoft.com/office/drawing/2014/main" id="{026E8FEB-67D4-4F2A-8888-C177473E67D2}"/>
              </a:ext>
            </a:extLst>
          </p:cNvPr>
          <p:cNvSpPr txBox="1"/>
          <p:nvPr/>
        </p:nvSpPr>
        <p:spPr>
          <a:xfrm>
            <a:off x="5195005" y="1639790"/>
            <a:ext cx="1914348"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Node-RED server calls Watson Speech to Text Service to use machine learning to translate user speech.</a:t>
            </a:r>
            <a:endParaRPr lang="en-SG" sz="800" dirty="0"/>
          </a:p>
        </p:txBody>
      </p:sp>
      <p:sp>
        <p:nvSpPr>
          <p:cNvPr id="77" name="TextBox 76">
            <a:extLst>
              <a:ext uri="{FF2B5EF4-FFF2-40B4-BE49-F238E27FC236}">
                <a16:creationId xmlns:a16="http://schemas.microsoft.com/office/drawing/2014/main" id="{77015414-6C3C-4E57-8EF0-BC62EC8B7C81}"/>
              </a:ext>
            </a:extLst>
          </p:cNvPr>
          <p:cNvSpPr txBox="1"/>
          <p:nvPr/>
        </p:nvSpPr>
        <p:spPr>
          <a:xfrm>
            <a:off x="4965505" y="4861221"/>
            <a:ext cx="1193488" cy="58477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Node-RED server receives transcript and passes it to Watson Assistant service.</a:t>
            </a:r>
            <a:endParaRPr lang="en-SG" sz="800" dirty="0"/>
          </a:p>
        </p:txBody>
      </p:sp>
      <p:sp>
        <p:nvSpPr>
          <p:cNvPr id="81" name="TextBox 80">
            <a:extLst>
              <a:ext uri="{FF2B5EF4-FFF2-40B4-BE49-F238E27FC236}">
                <a16:creationId xmlns:a16="http://schemas.microsoft.com/office/drawing/2014/main" id="{96A87207-B4E9-4529-BA12-E5132E43D697}"/>
              </a:ext>
            </a:extLst>
          </p:cNvPr>
          <p:cNvSpPr txBox="1"/>
          <p:nvPr/>
        </p:nvSpPr>
        <p:spPr>
          <a:xfrm>
            <a:off x="7353595" y="4696921"/>
            <a:ext cx="2228850" cy="58477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Watson Assistant, finetuned with SCDF guidelines on how to perform first aid, uses natural language understanding to formulate the best response to guide the SGuardian.</a:t>
            </a:r>
          </a:p>
        </p:txBody>
      </p:sp>
      <p:sp>
        <p:nvSpPr>
          <p:cNvPr id="91" name="TextBox 90">
            <a:extLst>
              <a:ext uri="{FF2B5EF4-FFF2-40B4-BE49-F238E27FC236}">
                <a16:creationId xmlns:a16="http://schemas.microsoft.com/office/drawing/2014/main" id="{8455DF9C-9CA4-4651-AD9E-BF1CD0735B15}"/>
              </a:ext>
            </a:extLst>
          </p:cNvPr>
          <p:cNvSpPr txBox="1"/>
          <p:nvPr/>
        </p:nvSpPr>
        <p:spPr>
          <a:xfrm>
            <a:off x="5159828" y="6129643"/>
            <a:ext cx="1352216"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Watson Assistant's response is sent to Watson Text to Speech.</a:t>
            </a:r>
            <a:endParaRPr lang="en-SG" sz="800" dirty="0"/>
          </a:p>
        </p:txBody>
      </p:sp>
      <p:sp>
        <p:nvSpPr>
          <p:cNvPr id="97" name="TextBox 96">
            <a:extLst>
              <a:ext uri="{FF2B5EF4-FFF2-40B4-BE49-F238E27FC236}">
                <a16:creationId xmlns:a16="http://schemas.microsoft.com/office/drawing/2014/main" id="{555DB42A-3AE4-43EA-957E-C72C3C344CBC}"/>
              </a:ext>
            </a:extLst>
          </p:cNvPr>
          <p:cNvSpPr txBox="1"/>
          <p:nvPr/>
        </p:nvSpPr>
        <p:spPr>
          <a:xfrm>
            <a:off x="5199495" y="2043519"/>
            <a:ext cx="1348465"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Watson Text to Speech encodes the message in the user's language.</a:t>
            </a:r>
          </a:p>
        </p:txBody>
      </p:sp>
      <p:sp>
        <p:nvSpPr>
          <p:cNvPr id="99" name="TextBox 98">
            <a:extLst>
              <a:ext uri="{FF2B5EF4-FFF2-40B4-BE49-F238E27FC236}">
                <a16:creationId xmlns:a16="http://schemas.microsoft.com/office/drawing/2014/main" id="{448E3028-7EE5-42CF-AB30-A13E782D75EF}"/>
              </a:ext>
            </a:extLst>
          </p:cNvPr>
          <p:cNvSpPr txBox="1"/>
          <p:nvPr/>
        </p:nvSpPr>
        <p:spPr>
          <a:xfrm>
            <a:off x="3241909" y="3439169"/>
            <a:ext cx="1290423"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800" dirty="0"/>
              <a:t>Node-RED server sends the verbal response back to the </a:t>
            </a:r>
            <a:r>
              <a:rPr lang="en-US" sz="800" dirty="0" err="1"/>
              <a:t>SGuard</a:t>
            </a:r>
            <a:r>
              <a:rPr lang="en-US" sz="800" dirty="0"/>
              <a:t> app.</a:t>
            </a:r>
            <a:endParaRPr lang="en-SG" sz="800" dirty="0"/>
          </a:p>
        </p:txBody>
      </p:sp>
    </p:spTree>
    <p:extLst>
      <p:ext uri="{BB962C8B-B14F-4D97-AF65-F5344CB8AC3E}">
        <p14:creationId xmlns:p14="http://schemas.microsoft.com/office/powerpoint/2010/main" val="33506877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ext uri="{28A0092B-C50C-407E-A947-70E740481C1C}">
                    <a14:useLocalDpi xmlns:a14="http://schemas.microsoft.com/office/drawing/2010/main"/>
                  </a:ext>
                </a:extLst>
              </a:blip>
              <a:srcRect/>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ext uri="{28A0092B-C50C-407E-A947-70E740481C1C}">
                    <a14:useLocalDpi xmlns:a14="http://schemas.microsoft.com/office/drawing/2010/main"/>
                  </a:ext>
                </a:extLst>
              </a:blip>
              <a:srcRect/>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ext uri="{28A0092B-C50C-407E-A947-70E740481C1C}">
                    <a14:useLocalDpi xmlns:a14="http://schemas.microsoft.com/office/drawing/2010/main"/>
                  </a:ext>
                </a:extLst>
              </a:blip>
              <a:srcRect/>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ext uri="{28A0092B-C50C-407E-A947-70E740481C1C}">
                    <a14:useLocalDpi xmlns:a14="http://schemas.microsoft.com/office/drawing/2010/main"/>
                  </a:ext>
                </a:extLst>
              </a:blip>
              <a:srcRect/>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ext uri="{28A0092B-C50C-407E-A947-70E740481C1C}">
                    <a14:useLocalDpi xmlns:a14="http://schemas.microsoft.com/office/drawing/2010/main"/>
                  </a:ext>
                </a:extLst>
              </a:blip>
              <a:srcRect/>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ext uri="{28A0092B-C50C-407E-A947-70E740481C1C}">
                    <a14:useLocalDpi xmlns:a14="http://schemas.microsoft.com/office/drawing/2010/main"/>
                  </a:ext>
                </a:extLst>
              </a:blip>
              <a:srcRect/>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ext uri="{28A0092B-C50C-407E-A947-70E740481C1C}">
                    <a14:useLocalDpi xmlns:a14="http://schemas.microsoft.com/office/drawing/2010/main"/>
                  </a:ext>
                </a:extLst>
              </a:blip>
              <a:srcRect/>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ext uri="{28A0092B-C50C-407E-A947-70E740481C1C}">
                    <a14:useLocalDpi xmlns:a14="http://schemas.microsoft.com/office/drawing/2010/main"/>
                  </a:ext>
                </a:extLst>
              </a:blip>
              <a:srcRect/>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ext uri="{28A0092B-C50C-407E-A947-70E740481C1C}">
                    <a14:useLocalDpi xmlns:a14="http://schemas.microsoft.com/office/drawing/2010/main"/>
                  </a:ext>
                </a:extLst>
              </a:blip>
              <a:srcRect/>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ext uri="{28A0092B-C50C-407E-A947-70E740481C1C}">
                    <a14:useLocalDpi xmlns:a14="http://schemas.microsoft.com/office/drawing/2010/main"/>
                  </a:ext>
                </a:extLst>
              </a:blip>
              <a:srcRect/>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ext uri="{28A0092B-C50C-407E-A947-70E740481C1C}">
                    <a14:useLocalDpi xmlns:a14="http://schemas.microsoft.com/office/drawing/2010/main"/>
                  </a:ext>
                </a:extLst>
              </a:blip>
              <a:srcRect/>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ext uri="{28A0092B-C50C-407E-A947-70E740481C1C}">
                    <a14:useLocalDpi xmlns:a14="http://schemas.microsoft.com/office/drawing/2010/main"/>
                  </a:ext>
                </a:extLst>
              </a:blip>
              <a:srcRect/>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ext uri="{28A0092B-C50C-407E-A947-70E740481C1C}">
                    <a14:useLocalDpi xmlns:a14="http://schemas.microsoft.com/office/drawing/2010/main"/>
                  </a:ext>
                </a:extLst>
              </a:blip>
              <a:srcRect/>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ext uri="{28A0092B-C50C-407E-A947-70E740481C1C}">
                    <a14:useLocalDpi xmlns:a14="http://schemas.microsoft.com/office/drawing/2010/main"/>
                  </a:ext>
                </a:extLst>
              </a:blip>
              <a:srcRect/>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ext uri="{28A0092B-C50C-407E-A947-70E740481C1C}">
                    <a14:useLocalDpi xmlns:a14="http://schemas.microsoft.com/office/drawing/2010/main"/>
                  </a:ext>
                </a:extLst>
              </a:blip>
              <a:srcRect/>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ext uri="{28A0092B-C50C-407E-A947-70E740481C1C}">
                    <a14:useLocalDpi xmlns:a14="http://schemas.microsoft.com/office/drawing/2010/main"/>
                  </a:ext>
                </a:extLst>
              </a:blip>
              <a:srcRect/>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ext uri="{28A0092B-C50C-407E-A947-70E740481C1C}">
                    <a14:useLocalDpi xmlns:a14="http://schemas.microsoft.com/office/drawing/2010/main"/>
                  </a:ext>
                </a:extLst>
              </a:blip>
              <a:srcRect/>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ext uri="{28A0092B-C50C-407E-A947-70E740481C1C}">
                    <a14:useLocalDpi xmlns:a14="http://schemas.microsoft.com/office/drawing/2010/main"/>
                  </a:ext>
                </a:extLst>
              </a:blip>
              <a:srcRect/>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ext uri="{28A0092B-C50C-407E-A947-70E740481C1C}">
                    <a14:useLocalDpi xmlns:a14="http://schemas.microsoft.com/office/drawing/2010/main"/>
                  </a:ext>
                </a:extLst>
              </a:blip>
              <a:srcRect/>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ext uri="{28A0092B-C50C-407E-A947-70E740481C1C}">
                    <a14:useLocalDpi xmlns:a14="http://schemas.microsoft.com/office/drawing/2010/main"/>
                  </a:ext>
                </a:extLst>
              </a:blip>
              <a:srcRect/>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ext uri="{28A0092B-C50C-407E-A947-70E740481C1C}">
                    <a14:useLocalDpi xmlns:a14="http://schemas.microsoft.com/office/drawing/2010/main"/>
                  </a:ext>
                </a:extLst>
              </a:blip>
              <a:srcRect/>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ext uri="{28A0092B-C50C-407E-A947-70E740481C1C}">
                    <a14:useLocalDpi xmlns:a14="http://schemas.microsoft.com/office/drawing/2010/main"/>
                  </a:ext>
                </a:extLst>
              </a:blip>
              <a:srcRect/>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ext uri="{28A0092B-C50C-407E-A947-70E740481C1C}">
                    <a14:useLocalDpi xmlns:a14="http://schemas.microsoft.com/office/drawing/2010/main"/>
                  </a:ext>
                </a:extLst>
              </a:blip>
              <a:srcRect/>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extLst>
                <a:ext uri="{28A0092B-C50C-407E-A947-70E740481C1C}">
                  <a14:useLocalDpi xmlns:a14="http://schemas.microsoft.com/office/drawing/2010/main"/>
                </a:ext>
              </a:extLst>
            </a:blip>
            <a:srcRect/>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extLst>
              <a:ext uri="{28A0092B-C50C-407E-A947-70E740481C1C}">
                <a14:useLocalDpi xmlns:a14="http://schemas.microsoft.com/office/drawing/2010/main"/>
              </a:ext>
            </a:extLst>
          </a:blip>
          <a:srcRect/>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extLst>
                <a:ext uri="{28A0092B-C50C-407E-A947-70E740481C1C}">
                  <a14:useLocalDpi xmlns:a14="http://schemas.microsoft.com/office/drawing/2010/main"/>
                </a:ext>
              </a:extLst>
            </a:blip>
            <a:srcRect/>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ext uri="{28A0092B-C50C-407E-A947-70E740481C1C}">
                    <a14:useLocalDpi xmlns:a14="http://schemas.microsoft.com/office/drawing/2010/main"/>
                  </a:ext>
                </a:extLst>
              </a:blip>
              <a:srcRect/>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ext uri="{28A0092B-C50C-407E-A947-70E740481C1C}">
                  <a14:useLocalDpi xmlns:a14="http://schemas.microsoft.com/office/drawing/2010/main"/>
                </a:ext>
              </a:extLst>
            </a:blip>
            <a:srcRect/>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ext uri="{28A0092B-C50C-407E-A947-70E740481C1C}">
                    <a14:useLocalDpi xmlns:a14="http://schemas.microsoft.com/office/drawing/2010/main"/>
                  </a:ext>
                </a:extLst>
              </a:blip>
              <a:srcRect/>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ext uri="{28A0092B-C50C-407E-A947-70E740481C1C}">
                    <a14:useLocalDpi xmlns:a14="http://schemas.microsoft.com/office/drawing/2010/main"/>
                  </a:ext>
                </a:extLst>
              </a:blip>
              <a:srcRect/>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ext uri="{28A0092B-C50C-407E-A947-70E740481C1C}">
                    <a14:useLocalDpi xmlns:a14="http://schemas.microsoft.com/office/drawing/2010/main"/>
                  </a:ext>
                </a:extLst>
              </a:blip>
              <a:srcRect/>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ext uri="{28A0092B-C50C-407E-A947-70E740481C1C}">
                    <a14:useLocalDpi xmlns:a14="http://schemas.microsoft.com/office/drawing/2010/main"/>
                  </a:ext>
                </a:extLst>
              </a:blip>
              <a:srcRect/>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ext uri="{28A0092B-C50C-407E-A947-70E740481C1C}">
                    <a14:useLocalDpi xmlns:a14="http://schemas.microsoft.com/office/drawing/2010/main"/>
                  </a:ext>
                </a:extLst>
              </a:blip>
              <a:srcRect/>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ext uri="{28A0092B-C50C-407E-A947-70E740481C1C}">
                    <a14:useLocalDpi xmlns:a14="http://schemas.microsoft.com/office/drawing/2010/main"/>
                  </a:ext>
                </a:extLst>
              </a:blip>
              <a:srcRect/>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ext uri="{28A0092B-C50C-407E-A947-70E740481C1C}">
                    <a14:useLocalDpi xmlns:a14="http://schemas.microsoft.com/office/drawing/2010/main"/>
                  </a:ext>
                </a:extLst>
              </a:blip>
              <a:srcRect/>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ext uri="{28A0092B-C50C-407E-A947-70E740481C1C}">
                    <a14:useLocalDpi xmlns:a14="http://schemas.microsoft.com/office/drawing/2010/main"/>
                  </a:ext>
                </a:extLst>
              </a:blip>
              <a:srcRect/>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ext uri="{28A0092B-C50C-407E-A947-70E740481C1C}">
                    <a14:useLocalDpi xmlns:a14="http://schemas.microsoft.com/office/drawing/2010/main"/>
                  </a:ext>
                </a:extLst>
              </a:blip>
              <a:srcRect/>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411452-0F08-43D4-97EF-51BC884C5128}"/>
              </a:ext>
            </a:extLst>
          </p:cNvPr>
          <p:cNvSpPr txBox="1"/>
          <p:nvPr/>
        </p:nvSpPr>
        <p:spPr>
          <a:xfrm>
            <a:off x="1947775" y="289684"/>
            <a:ext cx="5810083" cy="51023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Minimum Viable Product Architecture</a:t>
            </a:r>
            <a:endParaRPr kumimoji="0" lang="en-SG" sz="2800" b="0"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3" name="Straight Connector 2">
            <a:extLst>
              <a:ext uri="{FF2B5EF4-FFF2-40B4-BE49-F238E27FC236}">
                <a16:creationId xmlns:a16="http://schemas.microsoft.com/office/drawing/2014/main" id="{A983175F-736B-4E4F-AC6A-7ADEA3CB60AD}"/>
              </a:ext>
            </a:extLst>
          </p:cNvPr>
          <p:cNvCxnSpPr>
            <a:cxnSpLocks/>
          </p:cNvCxnSpPr>
          <p:nvPr/>
        </p:nvCxnSpPr>
        <p:spPr>
          <a:xfrm>
            <a:off x="3180461" y="1403447"/>
            <a:ext cx="0" cy="2271236"/>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B1F002D8-C48F-46E6-8DD0-72D53C920107}"/>
              </a:ext>
            </a:extLst>
          </p:cNvPr>
          <p:cNvSpPr txBox="1"/>
          <p:nvPr/>
        </p:nvSpPr>
        <p:spPr>
          <a:xfrm>
            <a:off x="941350" y="931080"/>
            <a:ext cx="1272739"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USER</a:t>
            </a:r>
            <a:endParaRPr kumimoji="0" lang="en-SG"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endParaRPr>
          </a:p>
        </p:txBody>
      </p:sp>
      <p:sp>
        <p:nvSpPr>
          <p:cNvPr id="5" name="TextBox 4">
            <a:extLst>
              <a:ext uri="{FF2B5EF4-FFF2-40B4-BE49-F238E27FC236}">
                <a16:creationId xmlns:a16="http://schemas.microsoft.com/office/drawing/2014/main" id="{64FD1F43-0A45-4A43-912F-678F4C76681E}"/>
              </a:ext>
            </a:extLst>
          </p:cNvPr>
          <p:cNvSpPr txBox="1"/>
          <p:nvPr/>
        </p:nvSpPr>
        <p:spPr>
          <a:xfrm>
            <a:off x="4213167" y="931080"/>
            <a:ext cx="1356475"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CLOUD</a:t>
            </a:r>
          </a:p>
        </p:txBody>
      </p:sp>
      <p:sp>
        <p:nvSpPr>
          <p:cNvPr id="6" name="TextBox 5">
            <a:extLst>
              <a:ext uri="{FF2B5EF4-FFF2-40B4-BE49-F238E27FC236}">
                <a16:creationId xmlns:a16="http://schemas.microsoft.com/office/drawing/2014/main" id="{B12EC3B3-554A-477A-A2CF-B88A4B22EC29}"/>
              </a:ext>
            </a:extLst>
          </p:cNvPr>
          <p:cNvSpPr txBox="1"/>
          <p:nvPr/>
        </p:nvSpPr>
        <p:spPr>
          <a:xfrm>
            <a:off x="7717653" y="931079"/>
            <a:ext cx="1356475"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EXTERNAL</a:t>
            </a:r>
          </a:p>
        </p:txBody>
      </p:sp>
      <p:grpSp>
        <p:nvGrpSpPr>
          <p:cNvPr id="7" name="Group 193">
            <a:extLst>
              <a:ext uri="{FF2B5EF4-FFF2-40B4-BE49-F238E27FC236}">
                <a16:creationId xmlns:a16="http://schemas.microsoft.com/office/drawing/2014/main" id="{AA3A4990-E05D-484B-9FCF-43D7A1866E78}"/>
              </a:ext>
            </a:extLst>
          </p:cNvPr>
          <p:cNvGrpSpPr/>
          <p:nvPr/>
        </p:nvGrpSpPr>
        <p:grpSpPr>
          <a:xfrm>
            <a:off x="1224105" y="1625005"/>
            <a:ext cx="707233" cy="861122"/>
            <a:chOff x="8826" y="-1"/>
            <a:chExt cx="707232" cy="861120"/>
          </a:xfrm>
        </p:grpSpPr>
        <p:grpSp>
          <p:nvGrpSpPr>
            <p:cNvPr id="8" name="Group 191">
              <a:extLst>
                <a:ext uri="{FF2B5EF4-FFF2-40B4-BE49-F238E27FC236}">
                  <a16:creationId xmlns:a16="http://schemas.microsoft.com/office/drawing/2014/main" id="{48F541A6-E23C-4516-8AEE-EAEF3A6AE1F7}"/>
                </a:ext>
              </a:extLst>
            </p:cNvPr>
            <p:cNvGrpSpPr/>
            <p:nvPr/>
          </p:nvGrpSpPr>
          <p:grpSpPr>
            <a:xfrm>
              <a:off x="8826" y="-1"/>
              <a:ext cx="707232" cy="707233"/>
              <a:chOff x="8826" y="0"/>
              <a:chExt cx="707231" cy="707231"/>
            </a:xfrm>
          </p:grpSpPr>
          <p:sp>
            <p:nvSpPr>
              <p:cNvPr id="10" name="Shape 189">
                <a:extLst>
                  <a:ext uri="{FF2B5EF4-FFF2-40B4-BE49-F238E27FC236}">
                    <a16:creationId xmlns:a16="http://schemas.microsoft.com/office/drawing/2014/main" id="{CD955601-A670-4964-A9D7-9860C1AC8C7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sz="1000" dirty="0"/>
              </a:p>
            </p:txBody>
          </p:sp>
          <p:pic>
            <p:nvPicPr>
              <p:cNvPr id="11" name="_-02.png">
                <a:extLst>
                  <a:ext uri="{FF2B5EF4-FFF2-40B4-BE49-F238E27FC236}">
                    <a16:creationId xmlns:a16="http://schemas.microsoft.com/office/drawing/2014/main" id="{253C98D9-B7B6-47FF-B7C2-D779D0C9C06A}"/>
                  </a:ext>
                </a:extLst>
              </p:cNvPr>
              <p:cNvPicPr/>
              <p:nvPr/>
            </p:nvPicPr>
            <p:blipFill>
              <a:blip r:embed="rId2">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9" name="Shape 192">
              <a:extLst>
                <a:ext uri="{FF2B5EF4-FFF2-40B4-BE49-F238E27FC236}">
                  <a16:creationId xmlns:a16="http://schemas.microsoft.com/office/drawing/2014/main" id="{0BB8A273-F5AA-4BD9-98A5-4F47564E2C22}"/>
                </a:ext>
              </a:extLst>
            </p:cNvPr>
            <p:cNvSpPr/>
            <p:nvPr/>
          </p:nvSpPr>
          <p:spPr>
            <a:xfrm>
              <a:off x="175682" y="707231"/>
              <a:ext cx="355866"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USER</a:t>
              </a:r>
            </a:p>
          </p:txBody>
        </p:sp>
      </p:grpSp>
      <p:grpSp>
        <p:nvGrpSpPr>
          <p:cNvPr id="12" name="Group 199">
            <a:extLst>
              <a:ext uri="{FF2B5EF4-FFF2-40B4-BE49-F238E27FC236}">
                <a16:creationId xmlns:a16="http://schemas.microsoft.com/office/drawing/2014/main" id="{E7E52139-1500-490D-BEC4-69FA655215F3}"/>
              </a:ext>
            </a:extLst>
          </p:cNvPr>
          <p:cNvGrpSpPr/>
          <p:nvPr/>
        </p:nvGrpSpPr>
        <p:grpSpPr>
          <a:xfrm>
            <a:off x="1150271" y="3849805"/>
            <a:ext cx="854400" cy="861121"/>
            <a:chOff x="1583" y="0"/>
            <a:chExt cx="854398" cy="861119"/>
          </a:xfrm>
        </p:grpSpPr>
        <p:sp>
          <p:nvSpPr>
            <p:cNvPr id="13" name="Shape 195">
              <a:extLst>
                <a:ext uri="{FF2B5EF4-FFF2-40B4-BE49-F238E27FC236}">
                  <a16:creationId xmlns:a16="http://schemas.microsoft.com/office/drawing/2014/main" id="{87C95D31-9548-4F60-9B2A-8AEDC27766A1}"/>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000" dirty="0"/>
            </a:p>
          </p:txBody>
        </p:sp>
        <p:grpSp>
          <p:nvGrpSpPr>
            <p:cNvPr id="14" name="Group 198">
              <a:extLst>
                <a:ext uri="{FF2B5EF4-FFF2-40B4-BE49-F238E27FC236}">
                  <a16:creationId xmlns:a16="http://schemas.microsoft.com/office/drawing/2014/main" id="{11F50987-19EC-4915-978B-4CE30B300453}"/>
                </a:ext>
              </a:extLst>
            </p:cNvPr>
            <p:cNvGrpSpPr/>
            <p:nvPr/>
          </p:nvGrpSpPr>
          <p:grpSpPr>
            <a:xfrm>
              <a:off x="1583" y="160392"/>
              <a:ext cx="854398" cy="700727"/>
              <a:chOff x="12117" y="160392"/>
              <a:chExt cx="854397" cy="700726"/>
            </a:xfrm>
          </p:grpSpPr>
          <p:pic>
            <p:nvPicPr>
              <p:cNvPr id="15" name="_-03.png">
                <a:extLst>
                  <a:ext uri="{FF2B5EF4-FFF2-40B4-BE49-F238E27FC236}">
                    <a16:creationId xmlns:a16="http://schemas.microsoft.com/office/drawing/2014/main" id="{1461095F-C399-4515-95ED-1561C854F8B7}"/>
                  </a:ext>
                </a:extLst>
              </p:cNvPr>
              <p:cNvPicPr/>
              <p:nvPr/>
            </p:nvPicPr>
            <p:blipFill>
              <a:blip r:embed="rId3">
                <a:extLst>
                  <a:ext uri="{28A0092B-C50C-407E-A947-70E740481C1C}">
                    <a14:useLocalDpi xmlns:a14="http://schemas.microsoft.com/office/drawing/2010/main"/>
                  </a:ext>
                </a:extLst>
              </a:blip>
              <a:srcRect/>
              <a:stretch>
                <a:fillRect/>
              </a:stretch>
            </p:blipFill>
            <p:spPr>
              <a:xfrm>
                <a:off x="247528" y="160392"/>
                <a:ext cx="460830" cy="461566"/>
              </a:xfrm>
              <a:prstGeom prst="rect">
                <a:avLst/>
              </a:prstGeom>
              <a:ln w="3175" cap="flat">
                <a:noFill/>
                <a:miter lim="400000"/>
              </a:ln>
              <a:effectLst/>
            </p:spPr>
          </p:pic>
          <p:sp>
            <p:nvSpPr>
              <p:cNvPr id="16" name="Shape 197">
                <a:extLst>
                  <a:ext uri="{FF2B5EF4-FFF2-40B4-BE49-F238E27FC236}">
                    <a16:creationId xmlns:a16="http://schemas.microsoft.com/office/drawing/2014/main" id="{58D7FDED-35B0-4F5A-B8B6-56A863C6DDC5}"/>
                  </a:ext>
                </a:extLst>
              </p:cNvPr>
              <p:cNvSpPr/>
              <p:nvPr/>
            </p:nvSpPr>
            <p:spPr>
              <a:xfrm>
                <a:off x="12117" y="707231"/>
                <a:ext cx="854397" cy="15388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SGUARD APP</a:t>
                </a:r>
                <a:endParaRPr sz="1000" b="1" dirty="0">
                  <a:solidFill>
                    <a:srgbClr val="4277BB"/>
                  </a:solidFill>
                </a:endParaRPr>
              </a:p>
            </p:txBody>
          </p:sp>
        </p:grpSp>
      </p:grpSp>
      <p:cxnSp>
        <p:nvCxnSpPr>
          <p:cNvPr id="17" name="Straight Arrow Connector 16">
            <a:extLst>
              <a:ext uri="{FF2B5EF4-FFF2-40B4-BE49-F238E27FC236}">
                <a16:creationId xmlns:a16="http://schemas.microsoft.com/office/drawing/2014/main" id="{99E5CE86-ECA0-4D96-B79B-BBCC4FD499EA}"/>
              </a:ext>
            </a:extLst>
          </p:cNvPr>
          <p:cNvCxnSpPr>
            <a:cxnSpLocks/>
          </p:cNvCxnSpPr>
          <p:nvPr/>
        </p:nvCxnSpPr>
        <p:spPr>
          <a:xfrm>
            <a:off x="1993863" y="4240981"/>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5EF12E06-5FC6-49AB-AAC4-56EEE0E5EF5F}"/>
              </a:ext>
            </a:extLst>
          </p:cNvPr>
          <p:cNvCxnSpPr>
            <a:cxnSpLocks/>
          </p:cNvCxnSpPr>
          <p:nvPr/>
        </p:nvCxnSpPr>
        <p:spPr>
          <a:xfrm>
            <a:off x="3196859" y="5097321"/>
            <a:ext cx="0" cy="2016000"/>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F1E30190-7640-44B9-96CC-EFACD9C878AA}"/>
              </a:ext>
            </a:extLst>
          </p:cNvPr>
          <p:cNvCxnSpPr>
            <a:cxnSpLocks/>
            <a:endCxn id="9" idx="2"/>
          </p:cNvCxnSpPr>
          <p:nvPr/>
        </p:nvCxnSpPr>
        <p:spPr>
          <a:xfrm flipV="1">
            <a:off x="1568433" y="2486127"/>
            <a:ext cx="462" cy="1257956"/>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F690806D-7ED2-4B52-8DED-6C58B5FD9436}"/>
              </a:ext>
            </a:extLst>
          </p:cNvPr>
          <p:cNvCxnSpPr>
            <a:cxnSpLocks/>
          </p:cNvCxnSpPr>
          <p:nvPr/>
        </p:nvCxnSpPr>
        <p:spPr>
          <a:xfrm flipV="1">
            <a:off x="3677223" y="4203422"/>
            <a:ext cx="964746"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29" name="Group 28">
            <a:extLst>
              <a:ext uri="{FF2B5EF4-FFF2-40B4-BE49-F238E27FC236}">
                <a16:creationId xmlns:a16="http://schemas.microsoft.com/office/drawing/2014/main" id="{A5C9660E-AE90-4870-8E4F-7A74659FA129}"/>
              </a:ext>
            </a:extLst>
          </p:cNvPr>
          <p:cNvGrpSpPr/>
          <p:nvPr/>
        </p:nvGrpSpPr>
        <p:grpSpPr>
          <a:xfrm>
            <a:off x="4641969" y="1542033"/>
            <a:ext cx="1101264" cy="998901"/>
            <a:chOff x="3856285" y="6067013"/>
            <a:chExt cx="1101264" cy="998901"/>
          </a:xfrm>
        </p:grpSpPr>
        <p:pic>
          <p:nvPicPr>
            <p:cNvPr id="30" name="Picture 29">
              <a:extLst>
                <a:ext uri="{FF2B5EF4-FFF2-40B4-BE49-F238E27FC236}">
                  <a16:creationId xmlns:a16="http://schemas.microsoft.com/office/drawing/2014/main" id="{98590B3C-BD2E-4758-A666-BD11956C54B1}"/>
                </a:ext>
              </a:extLst>
            </p:cNvPr>
            <p:cNvPicPr>
              <a:picLocks noChangeAspect="1"/>
            </p:cNvPicPr>
            <p:nvPr/>
          </p:nvPicPr>
          <p:blipFill>
            <a:blip r:embed="rId4"/>
            <a:stretch>
              <a:fillRect/>
            </a:stretch>
          </p:blipFill>
          <p:spPr>
            <a:xfrm>
              <a:off x="3965347" y="6067013"/>
              <a:ext cx="886968" cy="886968"/>
            </a:xfrm>
            <a:prstGeom prst="rect">
              <a:avLst/>
            </a:prstGeom>
          </p:spPr>
        </p:pic>
        <p:sp>
          <p:nvSpPr>
            <p:cNvPr id="31" name="Shape 509">
              <a:extLst>
                <a:ext uri="{FF2B5EF4-FFF2-40B4-BE49-F238E27FC236}">
                  <a16:creationId xmlns:a16="http://schemas.microsoft.com/office/drawing/2014/main" id="{0B27D7A2-263B-4E31-9808-140AE5F46867}"/>
                </a:ext>
              </a:extLst>
            </p:cNvPr>
            <p:cNvSpPr/>
            <p:nvPr/>
          </p:nvSpPr>
          <p:spPr>
            <a:xfrm>
              <a:off x="3856285" y="6912026"/>
              <a:ext cx="11012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1000" dirty="0">
                  <a:solidFill>
                    <a:srgbClr val="4277BB"/>
                  </a:solidFill>
                  <a:latin typeface="Helvetica" panose="020B0604020202020204" pitchFamily="34" charset="0"/>
                  <a:cs typeface="Helvetica" panose="020B0604020202020204" pitchFamily="34" charset="0"/>
                </a:rPr>
                <a:t>SPEECH TO TEXT</a:t>
              </a:r>
              <a:endParaRPr sz="1000" dirty="0">
                <a:solidFill>
                  <a:srgbClr val="4277BB"/>
                </a:solidFill>
                <a:latin typeface="Helvetica" panose="020B0604020202020204" pitchFamily="34" charset="0"/>
                <a:cs typeface="Helvetica" panose="020B0604020202020204" pitchFamily="34" charset="0"/>
              </a:endParaRPr>
            </a:p>
          </p:txBody>
        </p:sp>
      </p:grpSp>
      <p:grpSp>
        <p:nvGrpSpPr>
          <p:cNvPr id="32" name="Group 31">
            <a:extLst>
              <a:ext uri="{FF2B5EF4-FFF2-40B4-BE49-F238E27FC236}">
                <a16:creationId xmlns:a16="http://schemas.microsoft.com/office/drawing/2014/main" id="{B7CEC631-8FC8-4F49-9D77-049C2B8C08E4}"/>
              </a:ext>
            </a:extLst>
          </p:cNvPr>
          <p:cNvGrpSpPr/>
          <p:nvPr/>
        </p:nvGrpSpPr>
        <p:grpSpPr>
          <a:xfrm>
            <a:off x="4749370" y="6076179"/>
            <a:ext cx="886968" cy="1167546"/>
            <a:chOff x="3943565" y="3290687"/>
            <a:chExt cx="886968" cy="1167546"/>
          </a:xfrm>
        </p:grpSpPr>
        <p:pic>
          <p:nvPicPr>
            <p:cNvPr id="33" name="Picture 32">
              <a:extLst>
                <a:ext uri="{FF2B5EF4-FFF2-40B4-BE49-F238E27FC236}">
                  <a16:creationId xmlns:a16="http://schemas.microsoft.com/office/drawing/2014/main" id="{DD61E287-1A95-4FE8-820B-55E796AA08DD}"/>
                </a:ext>
              </a:extLst>
            </p:cNvPr>
            <p:cNvPicPr>
              <a:picLocks noChangeAspect="1"/>
            </p:cNvPicPr>
            <p:nvPr/>
          </p:nvPicPr>
          <p:blipFill>
            <a:blip r:embed="rId5"/>
            <a:stretch>
              <a:fillRect/>
            </a:stretch>
          </p:blipFill>
          <p:spPr>
            <a:xfrm>
              <a:off x="3943565" y="3290687"/>
              <a:ext cx="886968" cy="886968"/>
            </a:xfrm>
            <a:prstGeom prst="rect">
              <a:avLst/>
            </a:prstGeom>
          </p:spPr>
        </p:pic>
        <p:sp>
          <p:nvSpPr>
            <p:cNvPr id="34" name="Shape 509">
              <a:extLst>
                <a:ext uri="{FF2B5EF4-FFF2-40B4-BE49-F238E27FC236}">
                  <a16:creationId xmlns:a16="http://schemas.microsoft.com/office/drawing/2014/main" id="{3290ED48-C478-4B59-A1B4-5DEB96805C67}"/>
                </a:ext>
              </a:extLst>
            </p:cNvPr>
            <p:cNvSpPr/>
            <p:nvPr/>
          </p:nvSpPr>
          <p:spPr>
            <a:xfrm>
              <a:off x="4122617" y="4150456"/>
              <a:ext cx="575479" cy="30777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1000" b="0" dirty="0">
                  <a:solidFill>
                    <a:srgbClr val="4277BB"/>
                  </a:solidFill>
                  <a:latin typeface="Helvetica" panose="020B0604020202020204" pitchFamily="34" charset="0"/>
                  <a:cs typeface="Helvetica" panose="020B0604020202020204" pitchFamily="34" charset="0"/>
                </a:rPr>
                <a:t>TEXT TO </a:t>
              </a:r>
            </a:p>
            <a:p>
              <a:pPr lvl="0">
                <a:defRPr sz="1800" b="0">
                  <a:solidFill>
                    <a:srgbClr val="000000"/>
                  </a:solidFill>
                </a:defRPr>
              </a:pPr>
              <a:r>
                <a:rPr lang="en-US" sz="1000" b="0" dirty="0">
                  <a:solidFill>
                    <a:srgbClr val="4277BB"/>
                  </a:solidFill>
                  <a:latin typeface="Helvetica" panose="020B0604020202020204" pitchFamily="34" charset="0"/>
                  <a:cs typeface="Helvetica" panose="020B0604020202020204" pitchFamily="34" charset="0"/>
                </a:rPr>
                <a:t>SPEECH</a:t>
              </a:r>
              <a:endParaRPr sz="1000" b="0" dirty="0">
                <a:solidFill>
                  <a:srgbClr val="4277BB"/>
                </a:solidFill>
                <a:latin typeface="Helvetica" panose="020B0604020202020204" pitchFamily="34" charset="0"/>
                <a:cs typeface="Helvetica" panose="020B0604020202020204" pitchFamily="34" charset="0"/>
              </a:endParaRPr>
            </a:p>
          </p:txBody>
        </p:sp>
      </p:grpSp>
      <p:grpSp>
        <p:nvGrpSpPr>
          <p:cNvPr id="35" name="Group 34">
            <a:extLst>
              <a:ext uri="{FF2B5EF4-FFF2-40B4-BE49-F238E27FC236}">
                <a16:creationId xmlns:a16="http://schemas.microsoft.com/office/drawing/2014/main" id="{43EC8E9D-2007-440E-99A8-C34C3CC31245}"/>
              </a:ext>
            </a:extLst>
          </p:cNvPr>
          <p:cNvGrpSpPr/>
          <p:nvPr/>
        </p:nvGrpSpPr>
        <p:grpSpPr>
          <a:xfrm>
            <a:off x="4778985" y="3785797"/>
            <a:ext cx="886968" cy="1144396"/>
            <a:chOff x="3953659" y="4742634"/>
            <a:chExt cx="886968" cy="1144396"/>
          </a:xfrm>
        </p:grpSpPr>
        <p:pic>
          <p:nvPicPr>
            <p:cNvPr id="36" name="Picture 35">
              <a:extLst>
                <a:ext uri="{FF2B5EF4-FFF2-40B4-BE49-F238E27FC236}">
                  <a16:creationId xmlns:a16="http://schemas.microsoft.com/office/drawing/2014/main" id="{EB7EF878-626D-4AF8-9D7F-8EFDFFDAE787}"/>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7" name="Shape 509">
              <a:extLst>
                <a:ext uri="{FF2B5EF4-FFF2-40B4-BE49-F238E27FC236}">
                  <a16:creationId xmlns:a16="http://schemas.microsoft.com/office/drawing/2014/main" id="{AB136B85-5B7C-4CC6-AE63-92287E1FEAA6}"/>
                </a:ext>
              </a:extLst>
            </p:cNvPr>
            <p:cNvSpPr/>
            <p:nvPr/>
          </p:nvSpPr>
          <p:spPr>
            <a:xfrm>
              <a:off x="3986932" y="5579253"/>
              <a:ext cx="780663" cy="30777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1000" dirty="0">
                  <a:solidFill>
                    <a:srgbClr val="4277BB"/>
                  </a:solidFill>
                  <a:latin typeface="Helvetica" panose="020B0604020202020204" pitchFamily="34" charset="0"/>
                  <a:cs typeface="Helvetica" panose="020B0604020202020204" pitchFamily="34" charset="0"/>
                </a:rPr>
                <a:t>WATSON</a:t>
              </a:r>
            </a:p>
            <a:p>
              <a:pPr lvl="0">
                <a:defRPr sz="1800" b="0">
                  <a:solidFill>
                    <a:srgbClr val="000000"/>
                  </a:solidFill>
                </a:defRPr>
              </a:pPr>
              <a:r>
                <a:rPr lang="en-US" sz="1000" dirty="0">
                  <a:solidFill>
                    <a:srgbClr val="4277BB"/>
                  </a:solidFill>
                  <a:latin typeface="Helvetica" panose="020B0604020202020204" pitchFamily="34" charset="0"/>
                  <a:cs typeface="Helvetica" panose="020B0604020202020204" pitchFamily="34" charset="0"/>
                </a:rPr>
                <a:t> ASSISTANT </a:t>
              </a:r>
            </a:p>
          </p:txBody>
        </p:sp>
      </p:grpSp>
      <p:cxnSp>
        <p:nvCxnSpPr>
          <p:cNvPr id="39" name="Straight Arrow Connector 38">
            <a:extLst>
              <a:ext uri="{FF2B5EF4-FFF2-40B4-BE49-F238E27FC236}">
                <a16:creationId xmlns:a16="http://schemas.microsoft.com/office/drawing/2014/main" id="{AA47A8E9-1B3A-45AE-B27A-AE977E57F6A3}"/>
              </a:ext>
            </a:extLst>
          </p:cNvPr>
          <p:cNvCxnSpPr>
            <a:cxnSpLocks/>
          </p:cNvCxnSpPr>
          <p:nvPr/>
        </p:nvCxnSpPr>
        <p:spPr>
          <a:xfrm flipV="1">
            <a:off x="5202379" y="2581277"/>
            <a:ext cx="0" cy="1192549"/>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B5E56ECC-0D8A-410F-B2F6-67DA8BAE09E2}"/>
              </a:ext>
            </a:extLst>
          </p:cNvPr>
          <p:cNvCxnSpPr>
            <a:cxnSpLocks/>
          </p:cNvCxnSpPr>
          <p:nvPr/>
        </p:nvCxnSpPr>
        <p:spPr>
          <a:xfrm flipV="1">
            <a:off x="5202379" y="5031556"/>
            <a:ext cx="0" cy="988472"/>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41" name="Group 40">
            <a:extLst>
              <a:ext uri="{FF2B5EF4-FFF2-40B4-BE49-F238E27FC236}">
                <a16:creationId xmlns:a16="http://schemas.microsoft.com/office/drawing/2014/main" id="{46D168CC-ADD2-4EE2-816D-AFBFCEE505E5}"/>
              </a:ext>
            </a:extLst>
          </p:cNvPr>
          <p:cNvGrpSpPr/>
          <p:nvPr/>
        </p:nvGrpSpPr>
        <p:grpSpPr>
          <a:xfrm>
            <a:off x="7906661" y="3830430"/>
            <a:ext cx="976229" cy="870333"/>
            <a:chOff x="252507" y="1950562"/>
            <a:chExt cx="976229" cy="870333"/>
          </a:xfrm>
        </p:grpSpPr>
        <p:sp>
          <p:nvSpPr>
            <p:cNvPr id="42" name="Shape 339">
              <a:extLst>
                <a:ext uri="{FF2B5EF4-FFF2-40B4-BE49-F238E27FC236}">
                  <a16:creationId xmlns:a16="http://schemas.microsoft.com/office/drawing/2014/main" id="{BAD2C637-BD6B-4DEC-AEBF-39B2E1902791}"/>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000" dirty="0"/>
            </a:p>
          </p:txBody>
        </p:sp>
        <p:pic>
          <p:nvPicPr>
            <p:cNvPr id="43" name="_-41.png">
              <a:extLst>
                <a:ext uri="{FF2B5EF4-FFF2-40B4-BE49-F238E27FC236}">
                  <a16:creationId xmlns:a16="http://schemas.microsoft.com/office/drawing/2014/main" id="{25FED1E0-1153-4CF4-BDCE-0DE431BC082D}"/>
                </a:ext>
              </a:extLst>
            </p:cNvPr>
            <p:cNvPicPr/>
            <p:nvPr/>
          </p:nvPicPr>
          <p:blipFill>
            <a:blip r:embed="rId7">
              <a:extLst>
                <a:ext uri="{28A0092B-C50C-407E-A947-70E740481C1C}">
                  <a14:useLocalDpi xmlns:a14="http://schemas.microsoft.com/office/drawing/2010/main"/>
                </a:ext>
              </a:extLst>
            </a:blip>
            <a:srcRect/>
            <a:stretch>
              <a:fillRect/>
            </a:stretch>
          </p:blipFill>
          <p:spPr>
            <a:xfrm>
              <a:off x="540499" y="2069007"/>
              <a:ext cx="400239" cy="488767"/>
            </a:xfrm>
            <a:prstGeom prst="rect">
              <a:avLst/>
            </a:prstGeom>
            <a:ln w="3175" cap="flat">
              <a:noFill/>
              <a:miter lim="400000"/>
            </a:ln>
            <a:effectLst/>
          </p:spPr>
        </p:pic>
        <p:sp>
          <p:nvSpPr>
            <p:cNvPr id="44" name="Shape 341">
              <a:extLst>
                <a:ext uri="{FF2B5EF4-FFF2-40B4-BE49-F238E27FC236}">
                  <a16:creationId xmlns:a16="http://schemas.microsoft.com/office/drawing/2014/main" id="{7E14EBC8-4F27-4F1F-BE24-E97F5EA1349F}"/>
                </a:ext>
              </a:extLst>
            </p:cNvPr>
            <p:cNvSpPr/>
            <p:nvPr/>
          </p:nvSpPr>
          <p:spPr>
            <a:xfrm>
              <a:off x="252507" y="2667007"/>
              <a:ext cx="976229"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DATA </a:t>
              </a:r>
              <a:r>
                <a:rPr lang="en-US" sz="1000" b="1" dirty="0">
                  <a:solidFill>
                    <a:srgbClr val="4277BB"/>
                  </a:solidFill>
                </a:rPr>
                <a:t>SOURCE </a:t>
              </a:r>
            </a:p>
          </p:txBody>
        </p:sp>
      </p:grpSp>
      <p:cxnSp>
        <p:nvCxnSpPr>
          <p:cNvPr id="45" name="Straight Connector 44">
            <a:extLst>
              <a:ext uri="{FF2B5EF4-FFF2-40B4-BE49-F238E27FC236}">
                <a16:creationId xmlns:a16="http://schemas.microsoft.com/office/drawing/2014/main" id="{D80AB35B-B8BF-4455-A97B-A7EB7CDFF092}"/>
              </a:ext>
            </a:extLst>
          </p:cNvPr>
          <p:cNvCxnSpPr>
            <a:cxnSpLocks/>
          </p:cNvCxnSpPr>
          <p:nvPr/>
        </p:nvCxnSpPr>
        <p:spPr>
          <a:xfrm>
            <a:off x="7466722" y="1403447"/>
            <a:ext cx="0" cy="5616000"/>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7E4E7DB4-62B0-4E69-8CA7-F6BF16ABBD28}"/>
              </a:ext>
            </a:extLst>
          </p:cNvPr>
          <p:cNvCxnSpPr>
            <a:cxnSpLocks/>
          </p:cNvCxnSpPr>
          <p:nvPr/>
        </p:nvCxnSpPr>
        <p:spPr>
          <a:xfrm>
            <a:off x="5743233" y="4179985"/>
            <a:ext cx="2167886"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sp>
        <p:nvSpPr>
          <p:cNvPr id="54" name="TextBox 53">
            <a:extLst>
              <a:ext uri="{FF2B5EF4-FFF2-40B4-BE49-F238E27FC236}">
                <a16:creationId xmlns:a16="http://schemas.microsoft.com/office/drawing/2014/main" id="{C786A812-1417-4CC8-8DE4-A2511DB9A408}"/>
              </a:ext>
            </a:extLst>
          </p:cNvPr>
          <p:cNvSpPr txBox="1"/>
          <p:nvPr/>
        </p:nvSpPr>
        <p:spPr>
          <a:xfrm>
            <a:off x="902893" y="4879013"/>
            <a:ext cx="1818824" cy="55399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r>
              <a:rPr lang="en-US" sz="1000" dirty="0"/>
              <a:t>1. Phone microphone records speech of SGuardian which is sent to IBM cloud via Twilio.</a:t>
            </a:r>
            <a:endParaRPr lang="en-SG" sz="1000" dirty="0"/>
          </a:p>
        </p:txBody>
      </p:sp>
      <p:sp>
        <p:nvSpPr>
          <p:cNvPr id="57" name="TextBox 56">
            <a:extLst>
              <a:ext uri="{FF2B5EF4-FFF2-40B4-BE49-F238E27FC236}">
                <a16:creationId xmlns:a16="http://schemas.microsoft.com/office/drawing/2014/main" id="{9652BA33-EA47-4FF6-8692-1EEB9F821F10}"/>
              </a:ext>
            </a:extLst>
          </p:cNvPr>
          <p:cNvSpPr txBox="1"/>
          <p:nvPr/>
        </p:nvSpPr>
        <p:spPr>
          <a:xfrm>
            <a:off x="5261950" y="2998517"/>
            <a:ext cx="2228850" cy="86177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r>
              <a:rPr lang="en-US" sz="1000" dirty="0"/>
              <a:t>3. Watson Assistant, finetuned with SCDF guidelines on how to perform first aid, uses natural language understanding to formulate the best response to guide the SGuardian.</a:t>
            </a:r>
          </a:p>
        </p:txBody>
      </p:sp>
      <p:sp>
        <p:nvSpPr>
          <p:cNvPr id="58" name="TextBox 57">
            <a:extLst>
              <a:ext uri="{FF2B5EF4-FFF2-40B4-BE49-F238E27FC236}">
                <a16:creationId xmlns:a16="http://schemas.microsoft.com/office/drawing/2014/main" id="{6E924789-2611-44F9-A241-08410E897060}"/>
              </a:ext>
            </a:extLst>
          </p:cNvPr>
          <p:cNvSpPr txBox="1"/>
          <p:nvPr/>
        </p:nvSpPr>
        <p:spPr>
          <a:xfrm>
            <a:off x="5592921" y="6272439"/>
            <a:ext cx="1647953" cy="55399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r>
              <a:rPr lang="en-US" sz="1000" dirty="0"/>
              <a:t>4. Watson Text to Speech encodes the response in the user’s language.</a:t>
            </a:r>
            <a:endParaRPr lang="en-SG" sz="1000" dirty="0"/>
          </a:p>
        </p:txBody>
      </p:sp>
      <p:grpSp>
        <p:nvGrpSpPr>
          <p:cNvPr id="66" name="Group 65">
            <a:extLst>
              <a:ext uri="{FF2B5EF4-FFF2-40B4-BE49-F238E27FC236}">
                <a16:creationId xmlns:a16="http://schemas.microsoft.com/office/drawing/2014/main" id="{18FF6DA6-309A-4C3A-BDD2-0C9AC7D53E55}"/>
              </a:ext>
            </a:extLst>
          </p:cNvPr>
          <p:cNvGrpSpPr/>
          <p:nvPr/>
        </p:nvGrpSpPr>
        <p:grpSpPr>
          <a:xfrm>
            <a:off x="2832565" y="3869945"/>
            <a:ext cx="709200" cy="872196"/>
            <a:chOff x="2511020" y="4000571"/>
            <a:chExt cx="709200" cy="872196"/>
          </a:xfrm>
        </p:grpSpPr>
        <p:pic>
          <p:nvPicPr>
            <p:cNvPr id="64" name="Graphic 63">
              <a:extLst>
                <a:ext uri="{FF2B5EF4-FFF2-40B4-BE49-F238E27FC236}">
                  <a16:creationId xmlns:a16="http://schemas.microsoft.com/office/drawing/2014/main" id="{04673C3C-104E-440D-9B70-475BD9C718D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11020" y="4000571"/>
              <a:ext cx="709200" cy="709200"/>
            </a:xfrm>
            <a:prstGeom prst="rect">
              <a:avLst/>
            </a:prstGeom>
          </p:spPr>
        </p:pic>
        <p:sp>
          <p:nvSpPr>
            <p:cNvPr id="65" name="Shape 197">
              <a:extLst>
                <a:ext uri="{FF2B5EF4-FFF2-40B4-BE49-F238E27FC236}">
                  <a16:creationId xmlns:a16="http://schemas.microsoft.com/office/drawing/2014/main" id="{57941A3F-FA9F-41F5-ACB9-80AD7F301094}"/>
                </a:ext>
              </a:extLst>
            </p:cNvPr>
            <p:cNvSpPr/>
            <p:nvPr/>
          </p:nvSpPr>
          <p:spPr>
            <a:xfrm>
              <a:off x="2634495" y="4718879"/>
              <a:ext cx="44884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TWILIO</a:t>
              </a:r>
              <a:endParaRPr sz="1000" b="1" dirty="0">
                <a:solidFill>
                  <a:srgbClr val="4277BB"/>
                </a:solidFill>
              </a:endParaRPr>
            </a:p>
          </p:txBody>
        </p:sp>
      </p:grpSp>
      <p:sp>
        <p:nvSpPr>
          <p:cNvPr id="73" name="TextBox 72">
            <a:extLst>
              <a:ext uri="{FF2B5EF4-FFF2-40B4-BE49-F238E27FC236}">
                <a16:creationId xmlns:a16="http://schemas.microsoft.com/office/drawing/2014/main" id="{CF931634-A9EA-4688-991C-083244BD87AB}"/>
              </a:ext>
            </a:extLst>
          </p:cNvPr>
          <p:cNvSpPr txBox="1"/>
          <p:nvPr/>
        </p:nvSpPr>
        <p:spPr>
          <a:xfrm>
            <a:off x="5592921" y="1740363"/>
            <a:ext cx="1725148" cy="40011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r>
              <a:rPr lang="en-US" sz="1000" dirty="0"/>
              <a:t>2. Watson Speech to Text converts audio input to text. </a:t>
            </a:r>
            <a:endParaRPr lang="en-SG" sz="1000" dirty="0"/>
          </a:p>
        </p:txBody>
      </p:sp>
    </p:spTree>
    <p:extLst>
      <p:ext uri="{BB962C8B-B14F-4D97-AF65-F5344CB8AC3E}">
        <p14:creationId xmlns:p14="http://schemas.microsoft.com/office/powerpoint/2010/main" val="27520764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ext uri="{28A0092B-C50C-407E-A947-70E740481C1C}">
                    <a14:useLocalDpi xmlns:a14="http://schemas.microsoft.com/office/drawing/2010/main"/>
                  </a:ext>
                </a:extLst>
              </a:blip>
              <a:srcRect/>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ext uri="{28A0092B-C50C-407E-A947-70E740481C1C}">
                    <a14:useLocalDpi xmlns:a14="http://schemas.microsoft.com/office/drawing/2010/main"/>
                  </a:ext>
                </a:extLst>
              </a:blip>
              <a:srcRect/>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extLst>
                  <a:ext uri="{28A0092B-C50C-407E-A947-70E740481C1C}">
                    <a14:useLocalDpi xmlns:a14="http://schemas.microsoft.com/office/drawing/2010/main"/>
                  </a:ext>
                </a:extLst>
              </a:blip>
              <a:srcRect/>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ext uri="{28A0092B-C50C-407E-A947-70E740481C1C}">
                    <a14:useLocalDpi xmlns:a14="http://schemas.microsoft.com/office/drawing/2010/main"/>
                  </a:ext>
                </a:extLst>
              </a:blip>
              <a:srcRect/>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extLst>
                  <a:ext uri="{28A0092B-C50C-407E-A947-70E740481C1C}">
                    <a14:useLocalDpi xmlns:a14="http://schemas.microsoft.com/office/drawing/2010/main"/>
                  </a:ext>
                </a:extLst>
              </a:blip>
              <a:srcRect/>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extLst>
                  <a:ext uri="{28A0092B-C50C-407E-A947-70E740481C1C}">
                    <a14:useLocalDpi xmlns:a14="http://schemas.microsoft.com/office/drawing/2010/main"/>
                  </a:ext>
                </a:extLst>
              </a:blip>
              <a:srcRect/>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extLst>
                  <a:ext uri="{28A0092B-C50C-407E-A947-70E740481C1C}">
                    <a14:useLocalDpi xmlns:a14="http://schemas.microsoft.com/office/drawing/2010/main"/>
                  </a:ext>
                </a:extLst>
              </a:blip>
              <a:srcRect/>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extLst>
                  <a:ext uri="{28A0092B-C50C-407E-A947-70E740481C1C}">
                    <a14:useLocalDpi xmlns:a14="http://schemas.microsoft.com/office/drawing/2010/main"/>
                  </a:ext>
                </a:extLst>
              </a:blip>
              <a:srcRect/>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extLst>
                  <a:ext uri="{28A0092B-C50C-407E-A947-70E740481C1C}">
                    <a14:useLocalDpi xmlns:a14="http://schemas.microsoft.com/office/drawing/2010/main"/>
                  </a:ext>
                </a:extLst>
              </a:blip>
              <a:srcRect/>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extLst>
                  <a:ext uri="{28A0092B-C50C-407E-A947-70E740481C1C}">
                    <a14:useLocalDpi xmlns:a14="http://schemas.microsoft.com/office/drawing/2010/main"/>
                  </a:ext>
                </a:extLst>
              </a:blip>
              <a:srcRect/>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extLst>
                  <a:ext uri="{28A0092B-C50C-407E-A947-70E740481C1C}">
                    <a14:useLocalDpi xmlns:a14="http://schemas.microsoft.com/office/drawing/2010/main"/>
                  </a:ext>
                </a:extLst>
              </a:blip>
              <a:srcRect/>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extLst>
                  <a:ext uri="{28A0092B-C50C-407E-A947-70E740481C1C}">
                    <a14:useLocalDpi xmlns:a14="http://schemas.microsoft.com/office/drawing/2010/main"/>
                  </a:ext>
                </a:extLst>
              </a:blip>
              <a:srcRect/>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ext uri="{28A0092B-C50C-407E-A947-70E740481C1C}">
                    <a14:useLocalDpi xmlns:a14="http://schemas.microsoft.com/office/drawing/2010/main"/>
                  </a:ext>
                </a:extLst>
              </a:blip>
              <a:srcRect/>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ext uri="{28A0092B-C50C-407E-A947-70E740481C1C}">
                    <a14:useLocalDpi xmlns:a14="http://schemas.microsoft.com/office/drawing/2010/main"/>
                  </a:ext>
                </a:extLst>
              </a:blip>
              <a:srcRect/>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ext uri="{28A0092B-C50C-407E-A947-70E740481C1C}">
                  <a14:useLocalDpi xmlns:a14="http://schemas.microsoft.com/office/drawing/2010/main"/>
                </a:ext>
              </a:extLst>
            </a:blip>
            <a:srcRect/>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ext uri="{28A0092B-C50C-407E-A947-70E740481C1C}">
                  <a14:useLocalDpi xmlns:a14="http://schemas.microsoft.com/office/drawing/2010/main"/>
                </a:ext>
              </a:extLst>
            </a:blip>
            <a:srcRect/>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ext uri="{28A0092B-C50C-407E-A947-70E740481C1C}">
                  <a14:useLocalDpi xmlns:a14="http://schemas.microsoft.com/office/drawing/2010/main"/>
                </a:ext>
              </a:extLst>
            </a:blip>
            <a:srcRect/>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ext uri="{28A0092B-C50C-407E-A947-70E740481C1C}">
                  <a14:useLocalDpi xmlns:a14="http://schemas.microsoft.com/office/drawing/2010/main"/>
                </a:ext>
              </a:extLst>
            </a:blip>
            <a:srcRect/>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D0A1D4-9C94-48DD-B2E0-24E229632520}"/>
              </a:ext>
            </a:extLst>
          </p:cNvPr>
          <p:cNvSpPr txBox="1"/>
          <p:nvPr/>
        </p:nvSpPr>
        <p:spPr>
          <a:xfrm>
            <a:off x="588527" y="2302701"/>
            <a:ext cx="8945998" cy="63334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514350" marR="0" indent="-514350" algn="l" defTabSz="584200" rtl="0" fontAlgn="auto" latinLnBrk="1" hangingPunct="0">
              <a:lnSpc>
                <a:spcPct val="100000"/>
              </a:lnSpc>
              <a:spcBef>
                <a:spcPts val="0"/>
              </a:spcBef>
              <a:spcAft>
                <a:spcPts val="0"/>
              </a:spcAft>
              <a:buClrTx/>
              <a:buSzTx/>
              <a:buFontTx/>
              <a:buAutoNum type="arabicPeriod"/>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A user falls or collapses</a:t>
            </a:r>
          </a:p>
          <a:p>
            <a:pPr marL="514350" marR="0" indent="-514350" algn="l" defTabSz="584200" rtl="0" fontAlgn="auto" latinLnBrk="1" hangingPunct="0">
              <a:lnSpc>
                <a:spcPct val="100000"/>
              </a:lnSpc>
              <a:spcBef>
                <a:spcPts val="0"/>
              </a:spcBef>
              <a:spcAft>
                <a:spcPts val="0"/>
              </a:spcAft>
              <a:buClrTx/>
              <a:buSzTx/>
              <a:buFontTx/>
              <a:buAutoNum type="arabicPeriod"/>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Sguard App analyses phone accelerometer readings and detects the incident</a:t>
            </a:r>
          </a:p>
          <a:p>
            <a:pPr marL="514350" marR="0" indent="-514350" algn="ctr" defTabSz="584200" rtl="0" fontAlgn="auto" latinLnBrk="1" hangingPunct="0">
              <a:lnSpc>
                <a:spcPct val="100000"/>
              </a:lnSpc>
              <a:spcBef>
                <a:spcPts val="0"/>
              </a:spcBef>
              <a:spcAft>
                <a:spcPts val="0"/>
              </a:spcAft>
              <a:buClrTx/>
              <a:buSzTx/>
              <a:buFontTx/>
              <a:buAutoNum type="arabicPeriod"/>
              <a:tabLst/>
            </a:pPr>
            <a:endParaRPr kumimoji="0" lang="en-SG" sz="1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32167883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2460" y="4929025"/>
            <a:ext cx="1657633" cy="1681118"/>
            <a:chOff x="322460" y="4929025"/>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201994"/>
            <a:ext cx="1657633" cy="1681118"/>
            <a:chOff x="6854580" y="220199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9568"/>
            <a:ext cx="2856020" cy="1688132"/>
            <a:chOff x="347802" y="2199568"/>
            <a:chExt cx="2856020" cy="1688132"/>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9025"/>
            <a:ext cx="1657633" cy="1681118"/>
            <a:chOff x="3585465" y="4929025"/>
            <a:chExt cx="1657633" cy="168111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54" name="Group 53">
            <a:extLst>
              <a:ext uri="{FF2B5EF4-FFF2-40B4-BE49-F238E27FC236}">
                <a16:creationId xmlns:a16="http://schemas.microsoft.com/office/drawing/2014/main" id="{EC98EC5F-6518-40DD-863B-543B233DA945}"/>
              </a:ext>
            </a:extLst>
          </p:cNvPr>
          <p:cNvGrpSpPr/>
          <p:nvPr/>
        </p:nvGrpSpPr>
        <p:grpSpPr>
          <a:xfrm>
            <a:off x="6862945" y="4878359"/>
            <a:ext cx="1657633" cy="1681118"/>
            <a:chOff x="6862945" y="4878359"/>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8E16F0BC-5052-0A44-B6FF-AB3E460BAB0F}"/>
              </a:ext>
            </a:extLst>
          </p:cNvPr>
          <p:cNvPicPr>
            <a:picLocks noChangeAspect="1"/>
          </p:cNvPicPr>
          <p:nvPr/>
        </p:nvPicPr>
        <p:blipFill>
          <a:blip r:embed="rId3"/>
          <a:stretch>
            <a:fillRect/>
          </a:stretch>
        </p:blipFill>
        <p:spPr>
          <a:xfrm>
            <a:off x="944651" y="2199566"/>
            <a:ext cx="390720" cy="351216"/>
          </a:xfrm>
          <a:prstGeom prst="rect">
            <a:avLst/>
          </a:prstGeom>
        </p:spPr>
      </p:pic>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6860740" y="2190395"/>
            <a:ext cx="390720" cy="351216"/>
          </a:xfrm>
          <a:prstGeom prst="rect">
            <a:avLst/>
          </a:prstGeom>
        </p:spPr>
      </p:pic>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22130" y="4928886"/>
            <a:ext cx="394417" cy="361549"/>
          </a:xfrm>
          <a:prstGeom prst="rect">
            <a:avLst/>
          </a:prstGeom>
        </p:spPr>
      </p:pic>
      <p:pic>
        <p:nvPicPr>
          <p:cNvPr id="59" name="Picture 58">
            <a:extLst>
              <a:ext uri="{FF2B5EF4-FFF2-40B4-BE49-F238E27FC236}">
                <a16:creationId xmlns:a16="http://schemas.microsoft.com/office/drawing/2014/main" id="{E379CB07-D69F-1F48-91E5-C2F413CBDA66}"/>
              </a:ext>
            </a:extLst>
          </p:cNvPr>
          <p:cNvPicPr>
            <a:picLocks noChangeAspect="1"/>
          </p:cNvPicPr>
          <p:nvPr/>
        </p:nvPicPr>
        <p:blipFill>
          <a:blip r:embed="rId5"/>
          <a:stretch>
            <a:fillRect/>
          </a:stretch>
        </p:blipFill>
        <p:spPr>
          <a:xfrm>
            <a:off x="3591471" y="4935703"/>
            <a:ext cx="418297" cy="383439"/>
          </a:xfrm>
          <a:prstGeom prst="rect">
            <a:avLst/>
          </a:prstGeom>
        </p:spPr>
      </p:pic>
      <p:pic>
        <p:nvPicPr>
          <p:cNvPr id="60" name="Picture 59">
            <a:extLst>
              <a:ext uri="{FF2B5EF4-FFF2-40B4-BE49-F238E27FC236}">
                <a16:creationId xmlns:a16="http://schemas.microsoft.com/office/drawing/2014/main" id="{99332234-3227-F04C-BD9A-9E58FABC73B5}"/>
              </a:ext>
            </a:extLst>
          </p:cNvPr>
          <p:cNvPicPr>
            <a:picLocks noChangeAspect="1"/>
          </p:cNvPicPr>
          <p:nvPr/>
        </p:nvPicPr>
        <p:blipFill>
          <a:blip r:embed="rId6"/>
          <a:stretch>
            <a:fillRect/>
          </a:stretch>
        </p:blipFill>
        <p:spPr>
          <a:xfrm>
            <a:off x="6848470" y="4878359"/>
            <a:ext cx="435817" cy="399499"/>
          </a:xfrm>
          <a:prstGeom prst="rect">
            <a:avLst/>
          </a:prstGeom>
        </p:spPr>
      </p:pic>
      <p:pic>
        <p:nvPicPr>
          <p:cNvPr id="46" name="Picture 45">
            <a:extLst>
              <a:ext uri="{FF2B5EF4-FFF2-40B4-BE49-F238E27FC236}">
                <a16:creationId xmlns:a16="http://schemas.microsoft.com/office/drawing/2014/main" id="{BF9E96F2-8F8D-FE40-964F-5FAD15BBD614}"/>
              </a:ext>
            </a:extLst>
          </p:cNvPr>
          <p:cNvPicPr>
            <a:picLocks noChangeAspect="1"/>
          </p:cNvPicPr>
          <p:nvPr/>
        </p:nvPicPr>
        <p:blipFill>
          <a:blip r:embed="rId7"/>
          <a:stretch>
            <a:fillRect/>
          </a:stretch>
        </p:blipFill>
        <p:spPr>
          <a:xfrm>
            <a:off x="449593" y="2215815"/>
            <a:ext cx="392723" cy="353017"/>
          </a:xfrm>
          <a:prstGeom prst="rect">
            <a:avLst/>
          </a:prstGeom>
        </p:spPr>
      </p:pic>
      <p:pic>
        <p:nvPicPr>
          <p:cNvPr id="47" name="Picture 46">
            <a:extLst>
              <a:ext uri="{FF2B5EF4-FFF2-40B4-BE49-F238E27FC236}">
                <a16:creationId xmlns:a16="http://schemas.microsoft.com/office/drawing/2014/main" id="{A48AF48D-0722-5D4A-994A-A161D59E7B63}"/>
              </a:ext>
            </a:extLst>
          </p:cNvPr>
          <p:cNvPicPr>
            <a:picLocks noChangeAspect="1"/>
          </p:cNvPicPr>
          <p:nvPr/>
        </p:nvPicPr>
        <p:blipFill>
          <a:blip r:embed="rId8"/>
          <a:stretch>
            <a:fillRect/>
          </a:stretch>
        </p:blipFill>
        <p:spPr>
          <a:xfrm>
            <a:off x="2694923" y="2209761"/>
            <a:ext cx="406193" cy="365125"/>
          </a:xfrm>
          <a:prstGeom prst="rect">
            <a:avLst/>
          </a:prstGeom>
        </p:spPr>
      </p:pic>
    </p:spTree>
    <p:extLst>
      <p:ext uri="{BB962C8B-B14F-4D97-AF65-F5344CB8AC3E}">
        <p14:creationId xmlns:p14="http://schemas.microsoft.com/office/powerpoint/2010/main" val="333032958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75876" y="4878968"/>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21830"/>
            <a:ext cx="1704226" cy="1697228"/>
            <a:chOff x="3555680" y="2125724"/>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sp>
        <p:nvSpPr>
          <p:cNvPr id="42" name="Shape 535">
            <a:extLst>
              <a:ext uri="{FF2B5EF4-FFF2-40B4-BE49-F238E27FC236}">
                <a16:creationId xmlns:a16="http://schemas.microsoft.com/office/drawing/2014/main" id="{5DC0C2C7-079A-1B42-A597-5C2725560282}"/>
              </a:ext>
            </a:extLst>
          </p:cNvPr>
          <p:cNvSpPr/>
          <p:nvPr/>
        </p:nvSpPr>
        <p:spPr>
          <a:xfrm>
            <a:off x="354856" y="2568837"/>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383058" y="4896171"/>
            <a:ext cx="411691" cy="377383"/>
          </a:xfrm>
          <a:prstGeom prst="rect">
            <a:avLst/>
          </a:prstGeom>
        </p:spPr>
      </p:pic>
      <p:pic>
        <p:nvPicPr>
          <p:cNvPr id="31" name="Picture 30">
            <a:extLst>
              <a:ext uri="{FF2B5EF4-FFF2-40B4-BE49-F238E27FC236}">
                <a16:creationId xmlns:a16="http://schemas.microsoft.com/office/drawing/2014/main" id="{77255608-EE49-0449-AA7D-866951D261F4}"/>
              </a:ext>
            </a:extLst>
          </p:cNvPr>
          <p:cNvPicPr>
            <a:picLocks noChangeAspect="1"/>
          </p:cNvPicPr>
          <p:nvPr/>
        </p:nvPicPr>
        <p:blipFill>
          <a:blip r:embed="rId4"/>
          <a:stretch>
            <a:fillRect/>
          </a:stretch>
        </p:blipFill>
        <p:spPr>
          <a:xfrm>
            <a:off x="346687" y="2221830"/>
            <a:ext cx="391872" cy="359216"/>
          </a:xfrm>
          <a:prstGeom prst="rect">
            <a:avLst/>
          </a:prstGeom>
        </p:spPr>
      </p:pic>
    </p:spTree>
    <p:extLst>
      <p:ext uri="{BB962C8B-B14F-4D97-AF65-F5344CB8AC3E}">
        <p14:creationId xmlns:p14="http://schemas.microsoft.com/office/powerpoint/2010/main" val="273054158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7"/>
            <a:stretch>
              <a:fillRect/>
            </a:stretch>
          </p:blipFill>
          <p:spPr>
            <a:xfrm>
              <a:off x="3789779" y="2229959"/>
              <a:ext cx="409359" cy="480997"/>
            </a:xfrm>
            <a:prstGeom prst="rect">
              <a:avLst/>
            </a:prstGeom>
          </p:spPr>
        </p:pic>
      </p:grpSp>
      <p:grpSp>
        <p:nvGrpSpPr>
          <p:cNvPr id="20" name="Group 19">
            <a:extLst>
              <a:ext uri="{FF2B5EF4-FFF2-40B4-BE49-F238E27FC236}">
                <a16:creationId xmlns:a16="http://schemas.microsoft.com/office/drawing/2014/main" id="{B08CD53C-5A66-594E-8E32-18AA89492B23}"/>
              </a:ext>
            </a:extLst>
          </p:cNvPr>
          <p:cNvGrpSpPr/>
          <p:nvPr/>
        </p:nvGrpSpPr>
        <p:grpSpPr>
          <a:xfrm>
            <a:off x="3823621" y="6369829"/>
            <a:ext cx="609141" cy="612194"/>
            <a:chOff x="3823621" y="6369829"/>
            <a:chExt cx="609141" cy="612194"/>
          </a:xfrm>
        </p:grpSpPr>
        <p:pic>
          <p:nvPicPr>
            <p:cNvPr id="76" name="Picture 75">
              <a:extLst>
                <a:ext uri="{FF2B5EF4-FFF2-40B4-BE49-F238E27FC236}">
                  <a16:creationId xmlns:a16="http://schemas.microsoft.com/office/drawing/2014/main" id="{F8FEF41B-6133-4643-9662-3DB99C39BA85}"/>
                </a:ext>
              </a:extLst>
            </p:cNvPr>
            <p:cNvPicPr>
              <a:picLocks noChangeAspect="1"/>
            </p:cNvPicPr>
            <p:nvPr/>
          </p:nvPicPr>
          <p:blipFill>
            <a:blip r:embed="rId8"/>
            <a:stretch>
              <a:fillRect/>
            </a:stretch>
          </p:blipFill>
          <p:spPr>
            <a:xfrm>
              <a:off x="3935801" y="6369829"/>
              <a:ext cx="406901" cy="365760"/>
            </a:xfrm>
            <a:prstGeom prst="rect">
              <a:avLst/>
            </a:prstGeom>
          </p:spPr>
        </p:pic>
        <p:sp>
          <p:nvSpPr>
            <p:cNvPr id="107" name="Shape 254">
              <a:extLst>
                <a:ext uri="{FF2B5EF4-FFF2-40B4-BE49-F238E27FC236}">
                  <a16:creationId xmlns:a16="http://schemas.microsoft.com/office/drawing/2014/main" id="{16FB42A9-CFE2-BB43-9B23-EBC5F490F37F}"/>
                </a:ext>
              </a:extLst>
            </p:cNvPr>
            <p:cNvSpPr/>
            <p:nvPr/>
          </p:nvSpPr>
          <p:spPr>
            <a:xfrm>
              <a:off x="3823621" y="6735802"/>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CLOUD </a:t>
              </a:r>
            </a:p>
            <a:p>
              <a:pPr lvl="0">
                <a:defRPr sz="1800" b="0">
                  <a:solidFill>
                    <a:srgbClr val="000000"/>
                  </a:solidFill>
                </a:defRPr>
              </a:pPr>
              <a:r>
                <a:rPr lang="en-US" sz="800" b="1" dirty="0">
                  <a:solidFill>
                    <a:srgbClr val="4277BB"/>
                  </a:solidFill>
                </a:rPr>
                <a:t>TAG</a:t>
              </a:r>
            </a:p>
          </p:txBody>
        </p:sp>
      </p:grpSp>
      <p:grpSp>
        <p:nvGrpSpPr>
          <p:cNvPr id="21" name="Group 20">
            <a:extLst>
              <a:ext uri="{FF2B5EF4-FFF2-40B4-BE49-F238E27FC236}">
                <a16:creationId xmlns:a16="http://schemas.microsoft.com/office/drawing/2014/main" id="{82533C03-B202-594F-8D00-F01BA0B07276}"/>
              </a:ext>
            </a:extLst>
          </p:cNvPr>
          <p:cNvGrpSpPr/>
          <p:nvPr/>
        </p:nvGrpSpPr>
        <p:grpSpPr>
          <a:xfrm>
            <a:off x="4542521" y="6354610"/>
            <a:ext cx="485710" cy="499835"/>
            <a:chOff x="4542521" y="6354610"/>
            <a:chExt cx="485710" cy="499835"/>
          </a:xfrm>
        </p:grpSpPr>
        <p:pic>
          <p:nvPicPr>
            <p:cNvPr id="77" name="Picture 76">
              <a:extLst>
                <a:ext uri="{FF2B5EF4-FFF2-40B4-BE49-F238E27FC236}">
                  <a16:creationId xmlns:a16="http://schemas.microsoft.com/office/drawing/2014/main" id="{820FE17B-889F-6D4E-94E6-4CCE1AFD989B}"/>
                </a:ext>
              </a:extLst>
            </p:cNvPr>
            <p:cNvPicPr>
              <a:picLocks noChangeAspect="1"/>
            </p:cNvPicPr>
            <p:nvPr/>
          </p:nvPicPr>
          <p:blipFill>
            <a:blip r:embed="rId9"/>
            <a:stretch>
              <a:fillRect/>
            </a:stretch>
          </p:blipFill>
          <p:spPr>
            <a:xfrm>
              <a:off x="4575106" y="6354610"/>
              <a:ext cx="399011" cy="365760"/>
            </a:xfrm>
            <a:prstGeom prst="rect">
              <a:avLst/>
            </a:prstGeom>
          </p:spPr>
        </p:pic>
        <p:sp>
          <p:nvSpPr>
            <p:cNvPr id="108" name="Shape 254">
              <a:extLst>
                <a:ext uri="{FF2B5EF4-FFF2-40B4-BE49-F238E27FC236}">
                  <a16:creationId xmlns:a16="http://schemas.microsoft.com/office/drawing/2014/main" id="{6BA313D4-F9DA-E343-BA26-B6CBD52B5624}"/>
                </a:ext>
              </a:extLst>
            </p:cNvPr>
            <p:cNvSpPr/>
            <p:nvPr/>
          </p:nvSpPr>
          <p:spPr>
            <a:xfrm>
              <a:off x="4542521" y="6731334"/>
              <a:ext cx="48571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VPC  TAG</a:t>
              </a:r>
            </a:p>
          </p:txBody>
        </p:sp>
      </p:grpSp>
      <p:grpSp>
        <p:nvGrpSpPr>
          <p:cNvPr id="22" name="Group 21">
            <a:extLst>
              <a:ext uri="{FF2B5EF4-FFF2-40B4-BE49-F238E27FC236}">
                <a16:creationId xmlns:a16="http://schemas.microsoft.com/office/drawing/2014/main" id="{AB644063-F1DA-9A49-8E01-B4DCF8B1BE5B}"/>
              </a:ext>
            </a:extLst>
          </p:cNvPr>
          <p:cNvGrpSpPr/>
          <p:nvPr/>
        </p:nvGrpSpPr>
        <p:grpSpPr>
          <a:xfrm>
            <a:off x="5222214" y="6355154"/>
            <a:ext cx="434413" cy="622401"/>
            <a:chOff x="5222214" y="6355154"/>
            <a:chExt cx="434413" cy="622401"/>
          </a:xfrm>
        </p:grpSpPr>
        <p:pic>
          <p:nvPicPr>
            <p:cNvPr id="78" name="Picture 77">
              <a:extLst>
                <a:ext uri="{FF2B5EF4-FFF2-40B4-BE49-F238E27FC236}">
                  <a16:creationId xmlns:a16="http://schemas.microsoft.com/office/drawing/2014/main" id="{9510D69D-8042-6745-B874-660B6CBD8A03}"/>
                </a:ext>
              </a:extLst>
            </p:cNvPr>
            <p:cNvPicPr>
              <a:picLocks noChangeAspect="1"/>
            </p:cNvPicPr>
            <p:nvPr/>
          </p:nvPicPr>
          <p:blipFill>
            <a:blip r:embed="rId10"/>
            <a:stretch>
              <a:fillRect/>
            </a:stretch>
          </p:blipFill>
          <p:spPr>
            <a:xfrm>
              <a:off x="5222481" y="6355154"/>
              <a:ext cx="399011" cy="365760"/>
            </a:xfrm>
            <a:prstGeom prst="rect">
              <a:avLst/>
            </a:prstGeom>
          </p:spPr>
        </p:pic>
        <p:sp>
          <p:nvSpPr>
            <p:cNvPr id="109" name="Shape 254">
              <a:extLst>
                <a:ext uri="{FF2B5EF4-FFF2-40B4-BE49-F238E27FC236}">
                  <a16:creationId xmlns:a16="http://schemas.microsoft.com/office/drawing/2014/main" id="{8FD55F58-B8AE-3445-B1DD-AA27A2DEB51E}"/>
                </a:ext>
              </a:extLst>
            </p:cNvPr>
            <p:cNvSpPr/>
            <p:nvPr/>
          </p:nvSpPr>
          <p:spPr>
            <a:xfrm>
              <a:off x="5222214" y="6731334"/>
              <a:ext cx="43441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REGION </a:t>
              </a:r>
            </a:p>
            <a:p>
              <a:pPr lvl="0">
                <a:defRPr sz="1800" b="0">
                  <a:solidFill>
                    <a:srgbClr val="000000"/>
                  </a:solidFill>
                </a:defRPr>
              </a:pPr>
              <a:r>
                <a:rPr lang="en-US" sz="800" b="1" dirty="0">
                  <a:solidFill>
                    <a:srgbClr val="4277BB"/>
                  </a:solidFill>
                </a:rPr>
                <a:t>TAG</a:t>
              </a:r>
            </a:p>
          </p:txBody>
        </p:sp>
      </p:grpSp>
      <p:grpSp>
        <p:nvGrpSpPr>
          <p:cNvPr id="25" name="Group 24">
            <a:extLst>
              <a:ext uri="{FF2B5EF4-FFF2-40B4-BE49-F238E27FC236}">
                <a16:creationId xmlns:a16="http://schemas.microsoft.com/office/drawing/2014/main" id="{B79F7C61-18FB-DB41-BC2E-78A8861CE959}"/>
              </a:ext>
            </a:extLst>
          </p:cNvPr>
          <p:cNvGrpSpPr/>
          <p:nvPr/>
        </p:nvGrpSpPr>
        <p:grpSpPr>
          <a:xfrm>
            <a:off x="5875373" y="6350399"/>
            <a:ext cx="559449" cy="501938"/>
            <a:chOff x="5875373" y="6350399"/>
            <a:chExt cx="559449" cy="501938"/>
          </a:xfrm>
        </p:grpSpPr>
        <p:pic>
          <p:nvPicPr>
            <p:cNvPr id="80" name="Picture 79">
              <a:extLst>
                <a:ext uri="{FF2B5EF4-FFF2-40B4-BE49-F238E27FC236}">
                  <a16:creationId xmlns:a16="http://schemas.microsoft.com/office/drawing/2014/main" id="{EEAC5033-2B93-DC4E-B647-113B7A844064}"/>
                </a:ext>
              </a:extLst>
            </p:cNvPr>
            <p:cNvPicPr>
              <a:picLocks noChangeAspect="1"/>
            </p:cNvPicPr>
            <p:nvPr/>
          </p:nvPicPr>
          <p:blipFill>
            <a:blip r:embed="rId11"/>
            <a:stretch>
              <a:fillRect/>
            </a:stretch>
          </p:blipFill>
          <p:spPr>
            <a:xfrm>
              <a:off x="5933200" y="6350399"/>
              <a:ext cx="399011" cy="365760"/>
            </a:xfrm>
            <a:prstGeom prst="rect">
              <a:avLst/>
            </a:prstGeom>
          </p:spPr>
        </p:pic>
        <p:sp>
          <p:nvSpPr>
            <p:cNvPr id="110" name="Shape 254">
              <a:extLst>
                <a:ext uri="{FF2B5EF4-FFF2-40B4-BE49-F238E27FC236}">
                  <a16:creationId xmlns:a16="http://schemas.microsoft.com/office/drawing/2014/main" id="{C6AAF8A3-F7DC-4344-9CA1-1872D2C01C5F}"/>
                </a:ext>
              </a:extLst>
            </p:cNvPr>
            <p:cNvSpPr/>
            <p:nvPr/>
          </p:nvSpPr>
          <p:spPr>
            <a:xfrm>
              <a:off x="5875373" y="6729226"/>
              <a:ext cx="5594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ZONE  TAG</a:t>
              </a:r>
            </a:p>
          </p:txBody>
        </p:sp>
      </p:grpSp>
      <p:grpSp>
        <p:nvGrpSpPr>
          <p:cNvPr id="26" name="Group 25">
            <a:extLst>
              <a:ext uri="{FF2B5EF4-FFF2-40B4-BE49-F238E27FC236}">
                <a16:creationId xmlns:a16="http://schemas.microsoft.com/office/drawing/2014/main" id="{E1CACC8F-28FB-4547-8A30-20776265D4C2}"/>
              </a:ext>
            </a:extLst>
          </p:cNvPr>
          <p:cNvGrpSpPr/>
          <p:nvPr/>
        </p:nvGrpSpPr>
        <p:grpSpPr>
          <a:xfrm>
            <a:off x="6640917" y="6356943"/>
            <a:ext cx="450443" cy="625080"/>
            <a:chOff x="6640917" y="6356943"/>
            <a:chExt cx="450443" cy="625080"/>
          </a:xfrm>
        </p:grpSpPr>
        <p:pic>
          <p:nvPicPr>
            <p:cNvPr id="88" name="Picture 87">
              <a:extLst>
                <a:ext uri="{FF2B5EF4-FFF2-40B4-BE49-F238E27FC236}">
                  <a16:creationId xmlns:a16="http://schemas.microsoft.com/office/drawing/2014/main" id="{7623819A-14C2-9447-836F-D098E998A217}"/>
                </a:ext>
              </a:extLst>
            </p:cNvPr>
            <p:cNvPicPr>
              <a:picLocks noChangeAspect="1"/>
            </p:cNvPicPr>
            <p:nvPr/>
          </p:nvPicPr>
          <p:blipFill>
            <a:blip r:embed="rId12"/>
            <a:stretch>
              <a:fillRect/>
            </a:stretch>
          </p:blipFill>
          <p:spPr>
            <a:xfrm>
              <a:off x="6661439" y="6356943"/>
              <a:ext cx="399011" cy="365760"/>
            </a:xfrm>
            <a:prstGeom prst="rect">
              <a:avLst/>
            </a:prstGeom>
          </p:spPr>
        </p:pic>
        <p:sp>
          <p:nvSpPr>
            <p:cNvPr id="112" name="Shape 254">
              <a:extLst>
                <a:ext uri="{FF2B5EF4-FFF2-40B4-BE49-F238E27FC236}">
                  <a16:creationId xmlns:a16="http://schemas.microsoft.com/office/drawing/2014/main" id="{FFB5C40C-EF23-9342-8A4E-C732F355153D}"/>
                </a:ext>
              </a:extLst>
            </p:cNvPr>
            <p:cNvSpPr/>
            <p:nvPr/>
          </p:nvSpPr>
          <p:spPr>
            <a:xfrm>
              <a:off x="6640917" y="6735802"/>
              <a:ext cx="4504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SUBNET </a:t>
              </a:r>
            </a:p>
            <a:p>
              <a:pPr lvl="0">
                <a:defRPr sz="1800" b="0">
                  <a:solidFill>
                    <a:srgbClr val="000000"/>
                  </a:solidFill>
                </a:defRPr>
              </a:pPr>
              <a:r>
                <a:rPr lang="en-US" sz="800" b="1" dirty="0">
                  <a:solidFill>
                    <a:srgbClr val="4277BB"/>
                  </a:solidFill>
                </a:rPr>
                <a:t>TAG</a:t>
              </a:r>
            </a:p>
          </p:txBody>
        </p:sp>
      </p:grpSp>
      <p:grpSp>
        <p:nvGrpSpPr>
          <p:cNvPr id="28" name="Group 27">
            <a:extLst>
              <a:ext uri="{FF2B5EF4-FFF2-40B4-BE49-F238E27FC236}">
                <a16:creationId xmlns:a16="http://schemas.microsoft.com/office/drawing/2014/main" id="{B402B97E-BA13-6448-82CF-3A62ECCE8B99}"/>
              </a:ext>
            </a:extLst>
          </p:cNvPr>
          <p:cNvGrpSpPr/>
          <p:nvPr/>
        </p:nvGrpSpPr>
        <p:grpSpPr>
          <a:xfrm>
            <a:off x="8601398" y="6338165"/>
            <a:ext cx="944169" cy="760279"/>
            <a:chOff x="8601398" y="6338165"/>
            <a:chExt cx="944169" cy="760279"/>
          </a:xfrm>
        </p:grpSpPr>
        <p:pic>
          <p:nvPicPr>
            <p:cNvPr id="89" name="Picture 88">
              <a:extLst>
                <a:ext uri="{FF2B5EF4-FFF2-40B4-BE49-F238E27FC236}">
                  <a16:creationId xmlns:a16="http://schemas.microsoft.com/office/drawing/2014/main" id="{74AEF648-3D4D-8844-B441-B1B2356D1AB3}"/>
                </a:ext>
              </a:extLst>
            </p:cNvPr>
            <p:cNvPicPr>
              <a:picLocks noChangeAspect="1"/>
            </p:cNvPicPr>
            <p:nvPr/>
          </p:nvPicPr>
          <p:blipFill>
            <a:blip r:embed="rId13"/>
            <a:stretch>
              <a:fillRect/>
            </a:stretch>
          </p:blipFill>
          <p:spPr>
            <a:xfrm>
              <a:off x="8867638" y="6338165"/>
              <a:ext cx="399011" cy="365760"/>
            </a:xfrm>
            <a:prstGeom prst="rect">
              <a:avLst/>
            </a:prstGeom>
          </p:spPr>
        </p:pic>
        <p:sp>
          <p:nvSpPr>
            <p:cNvPr id="113" name="Shape 254">
              <a:extLst>
                <a:ext uri="{FF2B5EF4-FFF2-40B4-BE49-F238E27FC236}">
                  <a16:creationId xmlns:a16="http://schemas.microsoft.com/office/drawing/2014/main" id="{0E6D4D47-6FE6-5845-8CC5-5F82E929373E}"/>
                </a:ext>
              </a:extLst>
            </p:cNvPr>
            <p:cNvSpPr/>
            <p:nvPr/>
          </p:nvSpPr>
          <p:spPr>
            <a:xfrm>
              <a:off x="8601398" y="6729112"/>
              <a:ext cx="94416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CLASSIC </a:t>
              </a:r>
            </a:p>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TAG</a:t>
              </a:r>
            </a:p>
          </p:txBody>
        </p:sp>
      </p:grpSp>
      <p:grpSp>
        <p:nvGrpSpPr>
          <p:cNvPr id="24" name="Group 23">
            <a:extLst>
              <a:ext uri="{FF2B5EF4-FFF2-40B4-BE49-F238E27FC236}">
                <a16:creationId xmlns:a16="http://schemas.microsoft.com/office/drawing/2014/main" id="{D794928C-D36A-F14B-8CD1-F82203914FFC}"/>
              </a:ext>
            </a:extLst>
          </p:cNvPr>
          <p:cNvGrpSpPr/>
          <p:nvPr/>
        </p:nvGrpSpPr>
        <p:grpSpPr>
          <a:xfrm>
            <a:off x="7853965" y="6404733"/>
            <a:ext cx="657231" cy="570757"/>
            <a:chOff x="8061676" y="6404733"/>
            <a:chExt cx="657231" cy="570757"/>
          </a:xfrm>
        </p:grpSpPr>
        <p:pic>
          <p:nvPicPr>
            <p:cNvPr id="98" name="Picture 97">
              <a:extLst>
                <a:ext uri="{FF2B5EF4-FFF2-40B4-BE49-F238E27FC236}">
                  <a16:creationId xmlns:a16="http://schemas.microsoft.com/office/drawing/2014/main" id="{2CD5DF1D-E164-6840-AE88-A34C200D755E}"/>
                </a:ext>
              </a:extLst>
            </p:cNvPr>
            <p:cNvPicPr>
              <a:picLocks noChangeAspect="1"/>
            </p:cNvPicPr>
            <p:nvPr/>
          </p:nvPicPr>
          <p:blipFill>
            <a:blip r:embed="rId14"/>
            <a:stretch>
              <a:fillRect/>
            </a:stretch>
          </p:blipFill>
          <p:spPr>
            <a:xfrm>
              <a:off x="8253451" y="6404733"/>
              <a:ext cx="283156" cy="255869"/>
            </a:xfrm>
            <a:prstGeom prst="rect">
              <a:avLst/>
            </a:prstGeom>
          </p:spPr>
        </p:pic>
        <p:sp>
          <p:nvSpPr>
            <p:cNvPr id="115" name="Shape 254">
              <a:extLst>
                <a:ext uri="{FF2B5EF4-FFF2-40B4-BE49-F238E27FC236}">
                  <a16:creationId xmlns:a16="http://schemas.microsoft.com/office/drawing/2014/main" id="{EBF4E8A9-F017-EE4A-8BCF-B24CD46089E2}"/>
                </a:ext>
              </a:extLst>
            </p:cNvPr>
            <p:cNvSpPr/>
            <p:nvPr/>
          </p:nvSpPr>
          <p:spPr>
            <a:xfrm>
              <a:off x="8061676" y="6729269"/>
              <a:ext cx="6572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a:p>
              <a:pPr lvl="0">
                <a:defRPr sz="1800" b="0">
                  <a:solidFill>
                    <a:srgbClr val="000000"/>
                  </a:solidFill>
                </a:defRPr>
              </a:pPr>
              <a:r>
                <a:rPr lang="en-US" sz="800" b="1" dirty="0">
                  <a:solidFill>
                    <a:srgbClr val="4277BB"/>
                  </a:solidFill>
                </a:rPr>
                <a:t>TAG</a:t>
              </a:r>
            </a:p>
          </p:txBody>
        </p:sp>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3" cy="981021"/>
            <a:chOff x="7214718" y="4827350"/>
            <a:chExt cx="707233" cy="981021"/>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3" cy="981021"/>
              <a:chOff x="1694" y="9504"/>
              <a:chExt cx="707232" cy="981019"/>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0" name="Shape 299">
                <a:extLst>
                  <a:ext uri="{FF2B5EF4-FFF2-40B4-BE49-F238E27FC236}">
                    <a16:creationId xmlns:a16="http://schemas.microsoft.com/office/drawing/2014/main" id="{A1516093-1ECC-214B-87D0-7F5ACA4382EE}"/>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15"/>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27" name="Group 26">
            <a:extLst>
              <a:ext uri="{FF2B5EF4-FFF2-40B4-BE49-F238E27FC236}">
                <a16:creationId xmlns:a16="http://schemas.microsoft.com/office/drawing/2014/main" id="{28CB9A9B-0975-9B4D-8F54-AD16892E7653}"/>
              </a:ext>
            </a:extLst>
          </p:cNvPr>
          <p:cNvGrpSpPr/>
          <p:nvPr/>
        </p:nvGrpSpPr>
        <p:grpSpPr>
          <a:xfrm>
            <a:off x="7332511" y="6369828"/>
            <a:ext cx="410552" cy="605505"/>
            <a:chOff x="7332511" y="6369828"/>
            <a:chExt cx="410552" cy="605505"/>
          </a:xfrm>
        </p:grpSpPr>
        <p:sp>
          <p:nvSpPr>
            <p:cNvPr id="114" name="Shape 254">
              <a:extLst>
                <a:ext uri="{FF2B5EF4-FFF2-40B4-BE49-F238E27FC236}">
                  <a16:creationId xmlns:a16="http://schemas.microsoft.com/office/drawing/2014/main" id="{E993A921-BAB6-1140-9B5D-F254CFC5C3D3}"/>
                </a:ext>
              </a:extLst>
            </p:cNvPr>
            <p:cNvSpPr/>
            <p:nvPr/>
          </p:nvSpPr>
          <p:spPr>
            <a:xfrm>
              <a:off x="7332694" y="6729112"/>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TAG</a:t>
              </a:r>
            </a:p>
          </p:txBody>
        </p:sp>
        <p:pic>
          <p:nvPicPr>
            <p:cNvPr id="106" name="Picture 105">
              <a:extLst>
                <a:ext uri="{FF2B5EF4-FFF2-40B4-BE49-F238E27FC236}">
                  <a16:creationId xmlns:a16="http://schemas.microsoft.com/office/drawing/2014/main" id="{A12F1851-5328-444E-9FA5-5D543AFDC690}"/>
                </a:ext>
              </a:extLst>
            </p:cNvPr>
            <p:cNvPicPr>
              <a:picLocks noChangeAspect="1"/>
            </p:cNvPicPr>
            <p:nvPr/>
          </p:nvPicPr>
          <p:blipFill>
            <a:blip r:embed="rId16"/>
            <a:stretch>
              <a:fillRect/>
            </a:stretch>
          </p:blipFill>
          <p:spPr>
            <a:xfrm>
              <a:off x="7332511" y="6369828"/>
              <a:ext cx="406900" cy="365760"/>
            </a:xfrm>
            <a:prstGeom prst="rect">
              <a:avLst/>
            </a:prstGeom>
          </p:spPr>
        </p:pic>
      </p:grpSp>
      <p:pic>
        <p:nvPicPr>
          <p:cNvPr id="111" name="Picture 110">
            <a:extLst>
              <a:ext uri="{FF2B5EF4-FFF2-40B4-BE49-F238E27FC236}">
                <a16:creationId xmlns:a16="http://schemas.microsoft.com/office/drawing/2014/main" id="{445C228C-1B8C-C540-A864-1B93097095B8}"/>
              </a:ext>
            </a:extLst>
          </p:cNvPr>
          <p:cNvPicPr>
            <a:picLocks noChangeAspect="1"/>
          </p:cNvPicPr>
          <p:nvPr/>
        </p:nvPicPr>
        <p:blipFill>
          <a:blip r:embed="rId17"/>
          <a:stretch>
            <a:fillRect/>
          </a:stretch>
        </p:blipFill>
        <p:spPr>
          <a:xfrm>
            <a:off x="7998782" y="6350399"/>
            <a:ext cx="406899" cy="365760"/>
          </a:xfrm>
          <a:prstGeom prst="rect">
            <a:avLst/>
          </a:prstGeom>
        </p:spPr>
      </p:pic>
      <p:grpSp>
        <p:nvGrpSpPr>
          <p:cNvPr id="11" name="Group 10">
            <a:extLst>
              <a:ext uri="{FF2B5EF4-FFF2-40B4-BE49-F238E27FC236}">
                <a16:creationId xmlns:a16="http://schemas.microsoft.com/office/drawing/2014/main" id="{0CEA0B0E-AFA3-8A4F-90B3-CCF4AD8A325F}"/>
              </a:ext>
            </a:extLst>
          </p:cNvPr>
          <p:cNvGrpSpPr/>
          <p:nvPr/>
        </p:nvGrpSpPr>
        <p:grpSpPr>
          <a:xfrm>
            <a:off x="715797" y="6419633"/>
            <a:ext cx="780175" cy="810121"/>
            <a:chOff x="715797" y="6372747"/>
            <a:chExt cx="780175" cy="810121"/>
          </a:xfrm>
        </p:grpSpPr>
        <p:sp>
          <p:nvSpPr>
            <p:cNvPr id="52" name="Shape 254">
              <a:extLst>
                <a:ext uri="{FF2B5EF4-FFF2-40B4-BE49-F238E27FC236}">
                  <a16:creationId xmlns:a16="http://schemas.microsoft.com/office/drawing/2014/main" id="{9E91B02B-8420-3543-ACD9-CACDEADA619C}"/>
                </a:ext>
              </a:extLst>
            </p:cNvPr>
            <p:cNvSpPr/>
            <p:nvPr/>
          </p:nvSpPr>
          <p:spPr>
            <a:xfrm>
              <a:off x="864719" y="705975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pic>
          <p:nvPicPr>
            <p:cNvPr id="10" name="Picture 9">
              <a:extLst>
                <a:ext uri="{FF2B5EF4-FFF2-40B4-BE49-F238E27FC236}">
                  <a16:creationId xmlns:a16="http://schemas.microsoft.com/office/drawing/2014/main" id="{33C2FAB1-2E3C-AE44-9FF3-9AA8BB7A0C2F}"/>
                </a:ext>
              </a:extLst>
            </p:cNvPr>
            <p:cNvPicPr>
              <a:picLocks noChangeAspect="1"/>
            </p:cNvPicPr>
            <p:nvPr/>
          </p:nvPicPr>
          <p:blipFill>
            <a:blip r:embed="rId18"/>
            <a:stretch>
              <a:fillRect/>
            </a:stretch>
          </p:blipFill>
          <p:spPr>
            <a:xfrm>
              <a:off x="715797" y="6372747"/>
              <a:ext cx="780175" cy="668721"/>
            </a:xfrm>
            <a:prstGeom prst="rect">
              <a:avLst/>
            </a:prstGeom>
          </p:spPr>
        </p:pic>
      </p:grpSp>
      <p:grpSp>
        <p:nvGrpSpPr>
          <p:cNvPr id="30" name="Group 29">
            <a:extLst>
              <a:ext uri="{FF2B5EF4-FFF2-40B4-BE49-F238E27FC236}">
                <a16:creationId xmlns:a16="http://schemas.microsoft.com/office/drawing/2014/main" id="{B108672B-D2C1-984C-B67D-5B64597F434A}"/>
              </a:ext>
            </a:extLst>
          </p:cNvPr>
          <p:cNvGrpSpPr/>
          <p:nvPr/>
        </p:nvGrpSpPr>
        <p:grpSpPr>
          <a:xfrm>
            <a:off x="2696308" y="6400257"/>
            <a:ext cx="776205" cy="842147"/>
            <a:chOff x="2696308" y="6400257"/>
            <a:chExt cx="776205" cy="842147"/>
          </a:xfrm>
        </p:grpSpPr>
        <p:sp>
          <p:nvSpPr>
            <p:cNvPr id="66" name="Shape 254">
              <a:extLst>
                <a:ext uri="{FF2B5EF4-FFF2-40B4-BE49-F238E27FC236}">
                  <a16:creationId xmlns:a16="http://schemas.microsoft.com/office/drawing/2014/main" id="{11AB6BF0-81E7-BA49-AD93-07D4376BCE6A}"/>
                </a:ext>
              </a:extLst>
            </p:cNvPr>
            <p:cNvSpPr/>
            <p:nvPr/>
          </p:nvSpPr>
          <p:spPr>
            <a:xfrm>
              <a:off x="2755795" y="711929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23" name="Picture 22">
              <a:extLst>
                <a:ext uri="{FF2B5EF4-FFF2-40B4-BE49-F238E27FC236}">
                  <a16:creationId xmlns:a16="http://schemas.microsoft.com/office/drawing/2014/main" id="{A36144A7-115C-0144-AA61-550AC6C88984}"/>
                </a:ext>
              </a:extLst>
            </p:cNvPr>
            <p:cNvPicPr>
              <a:picLocks noChangeAspect="1"/>
            </p:cNvPicPr>
            <p:nvPr/>
          </p:nvPicPr>
          <p:blipFill>
            <a:blip r:embed="rId19"/>
            <a:stretch>
              <a:fillRect/>
            </a:stretch>
          </p:blipFill>
          <p:spPr>
            <a:xfrm>
              <a:off x="2696308" y="6400257"/>
              <a:ext cx="776205" cy="648243"/>
            </a:xfrm>
            <a:prstGeom prst="rect">
              <a:avLst/>
            </a:prstGeom>
          </p:spPr>
        </p:pic>
      </p:grpSp>
      <p:grpSp>
        <p:nvGrpSpPr>
          <p:cNvPr id="33" name="Group 32">
            <a:extLst>
              <a:ext uri="{FF2B5EF4-FFF2-40B4-BE49-F238E27FC236}">
                <a16:creationId xmlns:a16="http://schemas.microsoft.com/office/drawing/2014/main" id="{00933A28-A6B9-9E4B-9664-136102B7428A}"/>
              </a:ext>
            </a:extLst>
          </p:cNvPr>
          <p:cNvGrpSpPr/>
          <p:nvPr/>
        </p:nvGrpSpPr>
        <p:grpSpPr>
          <a:xfrm>
            <a:off x="1674832" y="6402514"/>
            <a:ext cx="705321" cy="825265"/>
            <a:chOff x="1674832" y="6402514"/>
            <a:chExt cx="705321" cy="825265"/>
          </a:xfrm>
        </p:grpSpPr>
        <p:sp>
          <p:nvSpPr>
            <p:cNvPr id="53" name="Shape 254">
              <a:extLst>
                <a:ext uri="{FF2B5EF4-FFF2-40B4-BE49-F238E27FC236}">
                  <a16:creationId xmlns:a16="http://schemas.microsoft.com/office/drawing/2014/main" id="{E8363E3B-CD95-B746-B2F3-DBB44E5149C2}"/>
                </a:ext>
              </a:extLst>
            </p:cNvPr>
            <p:cNvSpPr/>
            <p:nvPr/>
          </p:nvSpPr>
          <p:spPr>
            <a:xfrm>
              <a:off x="1674832" y="7104668"/>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32" name="Picture 31">
              <a:extLst>
                <a:ext uri="{FF2B5EF4-FFF2-40B4-BE49-F238E27FC236}">
                  <a16:creationId xmlns:a16="http://schemas.microsoft.com/office/drawing/2014/main" id="{2F1C6328-9C6E-D44C-BB1A-21B4EA25F51A}"/>
                </a:ext>
              </a:extLst>
            </p:cNvPr>
            <p:cNvPicPr>
              <a:picLocks noChangeAspect="1"/>
            </p:cNvPicPr>
            <p:nvPr/>
          </p:nvPicPr>
          <p:blipFill>
            <a:blip r:embed="rId20"/>
            <a:stretch>
              <a:fillRect/>
            </a:stretch>
          </p:blipFill>
          <p:spPr>
            <a:xfrm>
              <a:off x="1698930" y="6402514"/>
              <a:ext cx="657124" cy="645986"/>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ext uri="{28A0092B-C50C-407E-A947-70E740481C1C}">
                    <a14:useLocalDpi xmlns:a14="http://schemas.microsoft.com/office/drawing/2010/main"/>
                  </a:ext>
                </a:extLst>
              </a:blip>
              <a:srcRect/>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ext uri="{28A0092B-C50C-407E-A947-70E740481C1C}">
                    <a14:useLocalDpi xmlns:a14="http://schemas.microsoft.com/office/drawing/2010/main"/>
                  </a:ext>
                </a:extLst>
              </a:blip>
              <a:srcRect/>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ext uri="{28A0092B-C50C-407E-A947-70E740481C1C}">
                    <a14:useLocalDpi xmlns:a14="http://schemas.microsoft.com/office/drawing/2010/main"/>
                  </a:ext>
                </a:extLst>
              </a:blip>
              <a:srcRect/>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ext uri="{28A0092B-C50C-407E-A947-70E740481C1C}">
                    <a14:useLocalDpi xmlns:a14="http://schemas.microsoft.com/office/drawing/2010/main"/>
                  </a:ext>
                </a:extLst>
              </a:blip>
              <a:srcRect/>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ext uri="{28A0092B-C50C-407E-A947-70E740481C1C}">
                    <a14:useLocalDpi xmlns:a14="http://schemas.microsoft.com/office/drawing/2010/main"/>
                  </a:ext>
                </a:extLst>
              </a:blip>
              <a:srcRect/>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ext uri="{28A0092B-C50C-407E-A947-70E740481C1C}">
                    <a14:useLocalDpi xmlns:a14="http://schemas.microsoft.com/office/drawing/2010/main"/>
                  </a:ext>
                </a:extLst>
              </a:blip>
              <a:srcRect/>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ext uri="{28A0092B-C50C-407E-A947-70E740481C1C}">
                    <a14:useLocalDpi xmlns:a14="http://schemas.microsoft.com/office/drawing/2010/main"/>
                  </a:ext>
                </a:extLst>
              </a:blip>
              <a:srcRect/>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ext uri="{28A0092B-C50C-407E-A947-70E740481C1C}">
                    <a14:useLocalDpi xmlns:a14="http://schemas.microsoft.com/office/drawing/2010/main"/>
                  </a:ext>
                </a:extLst>
              </a:blip>
              <a:srcRect/>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ext uri="{28A0092B-C50C-407E-A947-70E740481C1C}">
                    <a14:useLocalDpi xmlns:a14="http://schemas.microsoft.com/office/drawing/2010/main"/>
                  </a:ext>
                </a:extLst>
              </a:blip>
              <a:srcRect/>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ext uri="{28A0092B-C50C-407E-A947-70E740481C1C}">
                    <a14:useLocalDpi xmlns:a14="http://schemas.microsoft.com/office/drawing/2010/main"/>
                  </a:ext>
                </a:extLst>
              </a:blip>
              <a:srcRect/>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extLst>
                <a:ext uri="{28A0092B-C50C-407E-A947-70E740481C1C}">
                  <a14:useLocalDpi xmlns:a14="http://schemas.microsoft.com/office/drawing/2010/main"/>
                </a:ext>
              </a:extLst>
            </a:blip>
            <a:srcRect/>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extLst>
                <a:ext uri="{28A0092B-C50C-407E-A947-70E740481C1C}">
                  <a14:useLocalDpi xmlns:a14="http://schemas.microsoft.com/office/drawing/2010/main"/>
                </a:ext>
              </a:extLst>
            </a:blip>
            <a:srcRect/>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ext uri="{28A0092B-C50C-407E-A947-70E740481C1C}">
                    <a14:useLocalDpi xmlns:a14="http://schemas.microsoft.com/office/drawing/2010/main"/>
                  </a:ext>
                </a:extLst>
              </a:blip>
              <a:srcRect/>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ext uri="{28A0092B-C50C-407E-A947-70E740481C1C}">
                    <a14:useLocalDpi xmlns:a14="http://schemas.microsoft.com/office/drawing/2010/main"/>
                  </a:ext>
                </a:extLst>
              </a:blip>
              <a:srcRect/>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ext uri="{28A0092B-C50C-407E-A947-70E740481C1C}">
                    <a14:useLocalDpi xmlns:a14="http://schemas.microsoft.com/office/drawing/2010/main"/>
                  </a:ext>
                </a:extLst>
              </a:blip>
              <a:srcRect/>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extLst>
                  <a:ext uri="{28A0092B-C50C-407E-A947-70E740481C1C}">
                    <a14:useLocalDpi xmlns:a14="http://schemas.microsoft.com/office/drawing/2010/main"/>
                  </a:ext>
                </a:extLst>
              </a:blip>
              <a:srcRect/>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ext uri="{28A0092B-C50C-407E-A947-70E740481C1C}">
                    <a14:useLocalDpi xmlns:a14="http://schemas.microsoft.com/office/drawing/2010/main"/>
                  </a:ext>
                </a:extLst>
              </a:blip>
              <a:srcRect/>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ext uri="{28A0092B-C50C-407E-A947-70E740481C1C}">
                    <a14:useLocalDpi xmlns:a14="http://schemas.microsoft.com/office/drawing/2010/main"/>
                  </a:ext>
                </a:extLst>
              </a:blip>
              <a:srcRect/>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6290</Words>
  <Application>Microsoft Office PowerPoint</Application>
  <PresentationFormat>Custom</PresentationFormat>
  <Paragraphs>1066</Paragraphs>
  <Slides>46</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Arial</vt:lpstr>
      <vt:lpstr>Calibri</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2021-05-31T08:49:15Z</dcterms:modified>
  <cp:category/>
</cp:coreProperties>
</file>